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handoutMasterIdLst>
    <p:handoutMasterId r:id="rId129"/>
  </p:handoutMasterIdLst>
  <p:sldIdLst>
    <p:sldId id="602" r:id="rId5"/>
    <p:sldId id="807" r:id="rId6"/>
    <p:sldId id="606" r:id="rId7"/>
    <p:sldId id="603" r:id="rId8"/>
    <p:sldId id="729" r:id="rId9"/>
    <p:sldId id="730" r:id="rId10"/>
    <p:sldId id="731" r:id="rId11"/>
    <p:sldId id="733" r:id="rId12"/>
    <p:sldId id="734" r:id="rId13"/>
    <p:sldId id="735" r:id="rId14"/>
    <p:sldId id="736" r:id="rId15"/>
    <p:sldId id="737" r:id="rId16"/>
    <p:sldId id="738" r:id="rId17"/>
    <p:sldId id="740" r:id="rId18"/>
    <p:sldId id="741" r:id="rId19"/>
    <p:sldId id="589" r:id="rId20"/>
    <p:sldId id="742" r:id="rId21"/>
    <p:sldId id="744" r:id="rId22"/>
    <p:sldId id="743" r:id="rId23"/>
    <p:sldId id="745" r:id="rId24"/>
    <p:sldId id="746" r:id="rId25"/>
    <p:sldId id="747" r:id="rId26"/>
    <p:sldId id="748" r:id="rId27"/>
    <p:sldId id="749" r:id="rId28"/>
    <p:sldId id="750" r:id="rId29"/>
    <p:sldId id="751" r:id="rId30"/>
    <p:sldId id="752" r:id="rId31"/>
    <p:sldId id="753" r:id="rId32"/>
    <p:sldId id="754" r:id="rId33"/>
    <p:sldId id="755" r:id="rId34"/>
    <p:sldId id="756" r:id="rId35"/>
    <p:sldId id="757" r:id="rId36"/>
    <p:sldId id="758" r:id="rId37"/>
    <p:sldId id="759" r:id="rId38"/>
    <p:sldId id="760" r:id="rId39"/>
    <p:sldId id="761" r:id="rId40"/>
    <p:sldId id="762" r:id="rId41"/>
    <p:sldId id="763" r:id="rId42"/>
    <p:sldId id="764" r:id="rId43"/>
    <p:sldId id="765" r:id="rId44"/>
    <p:sldId id="766" r:id="rId45"/>
    <p:sldId id="767" r:id="rId46"/>
    <p:sldId id="768" r:id="rId47"/>
    <p:sldId id="769" r:id="rId48"/>
    <p:sldId id="770" r:id="rId49"/>
    <p:sldId id="772" r:id="rId50"/>
    <p:sldId id="771" r:id="rId51"/>
    <p:sldId id="773" r:id="rId52"/>
    <p:sldId id="774" r:id="rId53"/>
    <p:sldId id="775" r:id="rId54"/>
    <p:sldId id="776" r:id="rId55"/>
    <p:sldId id="777" r:id="rId56"/>
    <p:sldId id="778" r:id="rId57"/>
    <p:sldId id="779" r:id="rId58"/>
    <p:sldId id="780" r:id="rId59"/>
    <p:sldId id="781" r:id="rId60"/>
    <p:sldId id="782" r:id="rId61"/>
    <p:sldId id="783" r:id="rId62"/>
    <p:sldId id="784" r:id="rId63"/>
    <p:sldId id="785" r:id="rId64"/>
    <p:sldId id="786" r:id="rId65"/>
    <p:sldId id="787" r:id="rId66"/>
    <p:sldId id="788" r:id="rId67"/>
    <p:sldId id="789" r:id="rId68"/>
    <p:sldId id="790" r:id="rId69"/>
    <p:sldId id="791" r:id="rId70"/>
    <p:sldId id="793" r:id="rId71"/>
    <p:sldId id="792" r:id="rId72"/>
    <p:sldId id="794" r:id="rId73"/>
    <p:sldId id="795" r:id="rId74"/>
    <p:sldId id="796" r:id="rId75"/>
    <p:sldId id="797" r:id="rId76"/>
    <p:sldId id="798" r:id="rId77"/>
    <p:sldId id="799" r:id="rId78"/>
    <p:sldId id="800" r:id="rId79"/>
    <p:sldId id="801" r:id="rId80"/>
    <p:sldId id="802" r:id="rId81"/>
    <p:sldId id="803" r:id="rId82"/>
    <p:sldId id="804" r:id="rId83"/>
    <p:sldId id="805" r:id="rId84"/>
    <p:sldId id="806" r:id="rId85"/>
    <p:sldId id="264" r:id="rId86"/>
    <p:sldId id="442" r:id="rId87"/>
    <p:sldId id="343" r:id="rId88"/>
    <p:sldId id="258" r:id="rId89"/>
    <p:sldId id="590" r:id="rId90"/>
    <p:sldId id="591" r:id="rId91"/>
    <p:sldId id="592" r:id="rId92"/>
    <p:sldId id="593" r:id="rId93"/>
    <p:sldId id="594" r:id="rId94"/>
    <p:sldId id="346" r:id="rId95"/>
    <p:sldId id="598" r:id="rId96"/>
    <p:sldId id="348" r:id="rId97"/>
    <p:sldId id="599" r:id="rId98"/>
    <p:sldId id="596" r:id="rId99"/>
    <p:sldId id="597" r:id="rId100"/>
    <p:sldId id="481" r:id="rId101"/>
    <p:sldId id="482" r:id="rId102"/>
    <p:sldId id="283" r:id="rId103"/>
    <p:sldId id="285" r:id="rId104"/>
    <p:sldId id="284" r:id="rId105"/>
    <p:sldId id="287" r:id="rId106"/>
    <p:sldId id="298" r:id="rId107"/>
    <p:sldId id="299" r:id="rId108"/>
    <p:sldId id="302" r:id="rId109"/>
    <p:sldId id="303" r:id="rId110"/>
    <p:sldId id="300" r:id="rId111"/>
    <p:sldId id="301" r:id="rId112"/>
    <p:sldId id="305" r:id="rId113"/>
    <p:sldId id="306" r:id="rId114"/>
    <p:sldId id="315" r:id="rId115"/>
    <p:sldId id="319" r:id="rId116"/>
    <p:sldId id="499" r:id="rId117"/>
    <p:sldId id="587" r:id="rId118"/>
    <p:sldId id="588" r:id="rId119"/>
    <p:sldId id="304" r:id="rId120"/>
    <p:sldId id="328" r:id="rId121"/>
    <p:sldId id="332" r:id="rId122"/>
    <p:sldId id="324" r:id="rId123"/>
    <p:sldId id="327" r:id="rId124"/>
    <p:sldId id="600" r:id="rId125"/>
    <p:sldId id="601" r:id="rId126"/>
    <p:sldId id="333" r:id="rId127"/>
    <p:sldId id="335" r:id="rId128"/>
  </p:sldIdLst>
  <p:sldSz cx="12192000" cy="6858000"/>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Avalie este conteúdo (Professor)" id="{C419C695-B7A8-4498-BC7B-BBA617EFEAED}">
          <p14:sldIdLst/>
        </p14:section>
        <p14:section name="capa disciplina" id="{C6DE0C41-112F-4289-92CA-3F81FAD1B2A9}">
          <p14:sldIdLst>
            <p14:sldId id="602"/>
            <p14:sldId id="807"/>
          </p14:sldIdLst>
        </p14:section>
        <p14:section name="Tema 1- CONCEITOS DE INTERNET DAS COISAS" id="{180DAB21-147F-4C51-A7C0-422B3519D4BF}">
          <p14:sldIdLst>
            <p14:sldId id="606"/>
            <p14:sldId id="603"/>
            <p14:sldId id="729"/>
            <p14:sldId id="730"/>
            <p14:sldId id="731"/>
            <p14:sldId id="733"/>
            <p14:sldId id="734"/>
            <p14:sldId id="735"/>
            <p14:sldId id="736"/>
            <p14:sldId id="737"/>
            <p14:sldId id="738"/>
            <p14:sldId id="740"/>
            <p14:sldId id="741"/>
          </p14:sldIdLst>
        </p14:section>
        <p14:section name="Tema 2 - PLATAFORMAS DE MIDDLEWARE E PROTOCOLOS DE COMUNICAÇÃO PARA IOT" id="{D200FF14-C448-4587-BE4D-1768BCFFA8F4}">
          <p14:sldIdLst>
            <p14:sldId id="589"/>
            <p14:sldId id="742"/>
            <p14:sldId id="744"/>
            <p14:sldId id="743"/>
            <p14:sldId id="745"/>
            <p14:sldId id="746"/>
            <p14:sldId id="747"/>
            <p14:sldId id="748"/>
            <p14:sldId id="749"/>
            <p14:sldId id="750"/>
            <p14:sldId id="751"/>
            <p14:sldId id="752"/>
            <p14:sldId id="753"/>
            <p14:sldId id="754"/>
            <p14:sldId id="755"/>
            <p14:sldId id="756"/>
            <p14:sldId id="757"/>
            <p14:sldId id="758"/>
          </p14:sldIdLst>
        </p14:section>
        <p14:section name="Tema 3 - DESENVOLVIMENTO DE APLICAÇÕES USANDO PLATAFORMAS DE MIDDLEWARE PARA IOT EM PYTHON" id="{F1055F4A-0328-4931-A425-835F12A3B340}">
          <p14:sldIdLst>
            <p14:sldId id="759"/>
            <p14:sldId id="760"/>
            <p14:sldId id="761"/>
            <p14:sldId id="762"/>
            <p14:sldId id="763"/>
            <p14:sldId id="764"/>
            <p14:sldId id="765"/>
            <p14:sldId id="766"/>
            <p14:sldId id="767"/>
            <p14:sldId id="768"/>
          </p14:sldIdLst>
        </p14:section>
        <p14:section name="Tema 4 - PRINCÍPIOS E TECNOLOGIAS DA INDÚSTRIA 4.0" id="{CC6DAF5B-82BA-416C-B4EC-38AB41439EC6}">
          <p14:sldIdLst>
            <p14:sldId id="769"/>
            <p14:sldId id="770"/>
            <p14:sldId id="772"/>
            <p14:sldId id="771"/>
            <p14:sldId id="773"/>
            <p14:sldId id="774"/>
            <p14:sldId id="775"/>
            <p14:sldId id="776"/>
            <p14:sldId id="777"/>
            <p14:sldId id="778"/>
            <p14:sldId id="779"/>
            <p14:sldId id="780"/>
            <p14:sldId id="781"/>
            <p14:sldId id="782"/>
            <p14:sldId id="783"/>
            <p14:sldId id="784"/>
            <p14:sldId id="785"/>
            <p14:sldId id="786"/>
            <p14:sldId id="787"/>
            <p14:sldId id="788"/>
            <p14:sldId id="789"/>
            <p14:sldId id="790"/>
            <p14:sldId id="791"/>
          </p14:sldIdLst>
        </p14:section>
        <p14:section name="Tema 5 - INTEGRAÇÃO COM SISTEMAS DE CLOUD PARA IOT" id="{2A921C63-1F53-4FFA-B5ED-15F58FE86C74}">
          <p14:sldIdLst>
            <p14:sldId id="793"/>
            <p14:sldId id="792"/>
            <p14:sldId id="794"/>
            <p14:sldId id="795"/>
            <p14:sldId id="796"/>
            <p14:sldId id="797"/>
            <p14:sldId id="798"/>
            <p14:sldId id="799"/>
            <p14:sldId id="800"/>
            <p14:sldId id="801"/>
            <p14:sldId id="802"/>
            <p14:sldId id="803"/>
            <p14:sldId id="804"/>
            <p14:sldId id="805"/>
            <p14:sldId id="806"/>
          </p14:sldIdLst>
        </p14:section>
        <p14:section name="Componentes" id="{256529E2-E094-4290-881A-5B1BA66E562E}">
          <p14:sldIdLst>
            <p14:sldId id="264"/>
            <p14:sldId id="442"/>
            <p14:sldId id="343"/>
            <p14:sldId id="258"/>
            <p14:sldId id="590"/>
            <p14:sldId id="591"/>
            <p14:sldId id="592"/>
            <p14:sldId id="593"/>
            <p14:sldId id="594"/>
            <p14:sldId id="346"/>
            <p14:sldId id="598"/>
            <p14:sldId id="348"/>
            <p14:sldId id="599"/>
            <p14:sldId id="596"/>
            <p14:sldId id="597"/>
            <p14:sldId id="481"/>
            <p14:sldId id="482"/>
            <p14:sldId id="283"/>
            <p14:sldId id="285"/>
            <p14:sldId id="284"/>
            <p14:sldId id="287"/>
            <p14:sldId id="298"/>
            <p14:sldId id="299"/>
            <p14:sldId id="302"/>
            <p14:sldId id="303"/>
            <p14:sldId id="300"/>
            <p14:sldId id="301"/>
            <p14:sldId id="305"/>
            <p14:sldId id="306"/>
            <p14:sldId id="315"/>
            <p14:sldId id="319"/>
            <p14:sldId id="499"/>
            <p14:sldId id="587"/>
            <p14:sldId id="588"/>
            <p14:sldId id="304"/>
            <p14:sldId id="328"/>
            <p14:sldId id="332"/>
            <p14:sldId id="324"/>
            <p14:sldId id="327"/>
            <p14:sldId id="600"/>
            <p14:sldId id="601"/>
            <p14:sldId id="333"/>
            <p14:sldId id="335"/>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C8BBB"/>
    <a:srgbClr val="198ABA"/>
    <a:srgbClr val="0A6640"/>
    <a:srgbClr val="6D7D9B"/>
    <a:srgbClr val="F5F8FA"/>
    <a:srgbClr val="E3EAF6"/>
    <a:srgbClr val="FFFFFF"/>
    <a:srgbClr val="E2F7E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3FBEA77-5704-4236-AE2A-062A1E20AE58}" v="21" dt="2023-10-02T16:02:37.27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751" autoAdjust="0"/>
    <p:restoredTop sz="94660"/>
  </p:normalViewPr>
  <p:slideViewPr>
    <p:cSldViewPr snapToGrid="0">
      <p:cViewPr varScale="1">
        <p:scale>
          <a:sx n="131" d="100"/>
          <a:sy n="131" d="100"/>
        </p:scale>
        <p:origin x="216" y="176"/>
      </p:cViewPr>
      <p:guideLst/>
    </p:cSldViewPr>
  </p:slideViewPr>
  <p:notesTextViewPr>
    <p:cViewPr>
      <p:scale>
        <a:sx n="1" d="1"/>
        <a:sy n="1" d="1"/>
      </p:scale>
      <p:origin x="0" y="0"/>
    </p:cViewPr>
  </p:notesTextViewPr>
  <p:notesViewPr>
    <p:cSldViewPr snapToGrid="0">
      <p:cViewPr>
        <p:scale>
          <a:sx n="1" d="2"/>
          <a:sy n="1" d="2"/>
        </p:scale>
        <p:origin x="2886" y="114"/>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28" Type="http://schemas.openxmlformats.org/officeDocument/2006/relationships/slide" Target="slides/slide124.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134" Type="http://schemas.microsoft.com/office/2015/10/relationships/revisionInfo" Target="revisionInfo.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slide" Target="slides/slide120.xml"/><Relationship Id="rId129" Type="http://schemas.openxmlformats.org/officeDocument/2006/relationships/handoutMaster" Target="handoutMasters/handoutMaster1.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0" Type="http://schemas.openxmlformats.org/officeDocument/2006/relationships/presProps" Target="presProps.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viewProps" Target="viewProps.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theme" Target="theme/theme1.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4" Type="http://schemas.openxmlformats.org/officeDocument/2006/relationships/slideMaster" Target="slideMasters/slideMaster1.xml"/><Relationship Id="rId9" Type="http://schemas.openxmlformats.org/officeDocument/2006/relationships/slide" Target="slides/slide5.xml"/><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a:extLst>
              <a:ext uri="{FF2B5EF4-FFF2-40B4-BE49-F238E27FC236}">
                <a16:creationId xmlns:a16="http://schemas.microsoft.com/office/drawing/2014/main" id="{9811A212-6A12-8F4E-6808-D4F21020780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a:extLst>
              <a:ext uri="{FF2B5EF4-FFF2-40B4-BE49-F238E27FC236}">
                <a16:creationId xmlns:a16="http://schemas.microsoft.com/office/drawing/2014/main" id="{7C73FF2A-1C70-7FA4-A271-9E323F5F893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0AA0C11-A484-4AE7-B838-3BA57A26A6BF}" type="datetimeFigureOut">
              <a:rPr lang="pt-BR" smtClean="0"/>
              <a:t>20/02/2025</a:t>
            </a:fld>
            <a:endParaRPr lang="pt-BR"/>
          </a:p>
        </p:txBody>
      </p:sp>
      <p:sp>
        <p:nvSpPr>
          <p:cNvPr id="4" name="Espaço Reservado para Rodapé 3">
            <a:extLst>
              <a:ext uri="{FF2B5EF4-FFF2-40B4-BE49-F238E27FC236}">
                <a16:creationId xmlns:a16="http://schemas.microsoft.com/office/drawing/2014/main" id="{73AFBC9E-D42D-833B-6F78-F44CB4CEF37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5" name="Espaço Reservado para Número de Slide 4">
            <a:extLst>
              <a:ext uri="{FF2B5EF4-FFF2-40B4-BE49-F238E27FC236}">
                <a16:creationId xmlns:a16="http://schemas.microsoft.com/office/drawing/2014/main" id="{B8AC13DC-F617-C448-AA01-40021C7D7EE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C0091E9-4D97-4F96-A896-53BB6A17C6BA}" type="slidenum">
              <a:rPr lang="pt-BR" smtClean="0"/>
              <a:t>‹#›</a:t>
            </a:fld>
            <a:endParaRPr lang="pt-BR"/>
          </a:p>
        </p:txBody>
      </p:sp>
    </p:spTree>
    <p:extLst>
      <p:ext uri="{BB962C8B-B14F-4D97-AF65-F5344CB8AC3E}">
        <p14:creationId xmlns:p14="http://schemas.microsoft.com/office/powerpoint/2010/main" val="3293112006"/>
      </p:ext>
    </p:extLst>
  </p:cSld>
  <p:clrMap bg1="lt1" tx1="dk1" bg2="lt2" tx2="dk2" accent1="accent1" accent2="accent2" accent3="accent3" accent4="accent4" accent5="accent5" accent6="accent6" hlink="hlink" folHlink="folHlink"/>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3_Capa_disciplina_enfermagem">
    <p:spTree>
      <p:nvGrpSpPr>
        <p:cNvPr id="1" name=""/>
        <p:cNvGrpSpPr/>
        <p:nvPr/>
      </p:nvGrpSpPr>
      <p:grpSpPr>
        <a:xfrm>
          <a:off x="0" y="0"/>
          <a:ext cx="0" cy="0"/>
          <a:chOff x="0" y="0"/>
          <a:chExt cx="0" cy="0"/>
        </a:xfrm>
      </p:grpSpPr>
      <p:sp>
        <p:nvSpPr>
          <p:cNvPr id="5" name="Espaço Reservado para Texto 2">
            <a:extLst>
              <a:ext uri="{FF2B5EF4-FFF2-40B4-BE49-F238E27FC236}">
                <a16:creationId xmlns:a16="http://schemas.microsoft.com/office/drawing/2014/main" id="{20E8E735-3690-85AF-8F5B-74299B31B8A9}"/>
              </a:ext>
            </a:extLst>
          </p:cNvPr>
          <p:cNvSpPr txBox="1">
            <a:spLocks/>
          </p:cNvSpPr>
          <p:nvPr userDrawn="1"/>
        </p:nvSpPr>
        <p:spPr>
          <a:xfrm>
            <a:off x="695324" y="2790824"/>
            <a:ext cx="5400676" cy="1276350"/>
          </a:xfrm>
          <a:prstGeom prst="rect">
            <a:avLst/>
          </a:prstGeom>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6000" kern="1200">
                <a:solidFill>
                  <a:schemeClr val="tx2"/>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4000" kern="1200">
                <a:solidFill>
                  <a:schemeClr val="tx2"/>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3600" kern="1200">
                <a:solidFill>
                  <a:schemeClr val="tx2"/>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32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2800" kern="1200">
                <a:solidFill>
                  <a:schemeClr val="tx2"/>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2400" kern="1200">
                <a:solidFill>
                  <a:schemeClr val="tx2"/>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800" kern="1200">
                <a:solidFill>
                  <a:schemeClr val="bg2">
                    <a:lumMod val="25000"/>
                  </a:schemeClr>
                </a:solidFill>
                <a:latin typeface="+mn-lt"/>
                <a:ea typeface="+mn-ea"/>
                <a:cs typeface="+mn-cs"/>
              </a:defRPr>
            </a:lvl9pPr>
          </a:lstStyle>
          <a:p>
            <a:pPr marL="0" indent="0">
              <a:buNone/>
            </a:pPr>
            <a:r>
              <a:rPr lang="pt-BR" sz="4800">
                <a:solidFill>
                  <a:schemeClr val="bg1"/>
                </a:solidFill>
              </a:rPr>
              <a:t>Título da disciplina</a:t>
            </a:r>
          </a:p>
        </p:txBody>
      </p:sp>
      <p:pic>
        <p:nvPicPr>
          <p:cNvPr id="6" name="Imagem 5">
            <a:extLst>
              <a:ext uri="{FF2B5EF4-FFF2-40B4-BE49-F238E27FC236}">
                <a16:creationId xmlns:a16="http://schemas.microsoft.com/office/drawing/2014/main" id="{ECB326D6-B9F7-7414-2EFF-89C89E19207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2"/>
            <a:ext cx="12191998" cy="6857998"/>
          </a:xfrm>
          <a:prstGeom prst="rect">
            <a:avLst/>
          </a:prstGeom>
        </p:spPr>
      </p:pic>
      <p:grpSp>
        <p:nvGrpSpPr>
          <p:cNvPr id="7" name="Agrupar 6">
            <a:extLst>
              <a:ext uri="{FF2B5EF4-FFF2-40B4-BE49-F238E27FC236}">
                <a16:creationId xmlns:a16="http://schemas.microsoft.com/office/drawing/2014/main" id="{1B07C65E-4FCA-111B-8379-24AD63B1D2FB}"/>
              </a:ext>
            </a:extLst>
          </p:cNvPr>
          <p:cNvGrpSpPr/>
          <p:nvPr userDrawn="1"/>
        </p:nvGrpSpPr>
        <p:grpSpPr>
          <a:xfrm>
            <a:off x="0" y="0"/>
            <a:ext cx="7429500" cy="6858001"/>
            <a:chOff x="0" y="-1"/>
            <a:chExt cx="7429500" cy="6886576"/>
          </a:xfrm>
        </p:grpSpPr>
        <p:sp>
          <p:nvSpPr>
            <p:cNvPr id="8" name="Forma Livre: Forma 7">
              <a:extLst>
                <a:ext uri="{FF2B5EF4-FFF2-40B4-BE49-F238E27FC236}">
                  <a16:creationId xmlns:a16="http://schemas.microsoft.com/office/drawing/2014/main" id="{3CB47F11-6F7B-75EE-1082-8FE35CBA9FDD}"/>
                </a:ext>
              </a:extLst>
            </p:cNvPr>
            <p:cNvSpPr/>
            <p:nvPr/>
          </p:nvSpPr>
          <p:spPr>
            <a:xfrm>
              <a:off x="0" y="0"/>
              <a:ext cx="7429500" cy="6886575"/>
            </a:xfrm>
            <a:custGeom>
              <a:avLst/>
              <a:gdLst>
                <a:gd name="connsiteX0" fmla="*/ 0 w 7429500"/>
                <a:gd name="connsiteY0" fmla="*/ 0 h 6886575"/>
                <a:gd name="connsiteX1" fmla="*/ 5162550 w 7429500"/>
                <a:gd name="connsiteY1" fmla="*/ 0 h 6886575"/>
                <a:gd name="connsiteX2" fmla="*/ 7429500 w 7429500"/>
                <a:gd name="connsiteY2" fmla="*/ 3190875 h 6886575"/>
                <a:gd name="connsiteX3" fmla="*/ 6610350 w 7429500"/>
                <a:gd name="connsiteY3" fmla="*/ 6886575 h 6886575"/>
                <a:gd name="connsiteX4" fmla="*/ 9525 w 7429500"/>
                <a:gd name="connsiteY4" fmla="*/ 6886575 h 6886575"/>
                <a:gd name="connsiteX5" fmla="*/ 0 w 7429500"/>
                <a:gd name="connsiteY5" fmla="*/ 0 h 6886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29500" h="6886575">
                  <a:moveTo>
                    <a:pt x="0" y="0"/>
                  </a:moveTo>
                  <a:lnTo>
                    <a:pt x="5162550" y="0"/>
                  </a:lnTo>
                  <a:lnTo>
                    <a:pt x="7429500" y="3190875"/>
                  </a:lnTo>
                  <a:lnTo>
                    <a:pt x="6610350" y="6886575"/>
                  </a:lnTo>
                  <a:lnTo>
                    <a:pt x="9525" y="6886575"/>
                  </a:lnTo>
                  <a:lnTo>
                    <a:pt x="0" y="0"/>
                  </a:lnTo>
                  <a:close/>
                </a:path>
              </a:pathLst>
            </a:custGeom>
            <a:solidFill>
              <a:schemeClr val="tx2">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Forma Livre: Forma 8">
              <a:extLst>
                <a:ext uri="{FF2B5EF4-FFF2-40B4-BE49-F238E27FC236}">
                  <a16:creationId xmlns:a16="http://schemas.microsoft.com/office/drawing/2014/main" id="{18B55535-9851-8789-EE59-021E80490A78}"/>
                </a:ext>
              </a:extLst>
            </p:cNvPr>
            <p:cNvSpPr/>
            <p:nvPr/>
          </p:nvSpPr>
          <p:spPr>
            <a:xfrm>
              <a:off x="0" y="-1"/>
              <a:ext cx="6981825" cy="6886576"/>
            </a:xfrm>
            <a:custGeom>
              <a:avLst/>
              <a:gdLst>
                <a:gd name="connsiteX0" fmla="*/ 0 w 6981825"/>
                <a:gd name="connsiteY0" fmla="*/ 0 h 6877050"/>
                <a:gd name="connsiteX1" fmla="*/ 4924425 w 6981825"/>
                <a:gd name="connsiteY1" fmla="*/ 0 h 6877050"/>
                <a:gd name="connsiteX2" fmla="*/ 6981825 w 6981825"/>
                <a:gd name="connsiteY2" fmla="*/ 3286125 h 6877050"/>
                <a:gd name="connsiteX3" fmla="*/ 5724525 w 6981825"/>
                <a:gd name="connsiteY3" fmla="*/ 6877050 h 6877050"/>
                <a:gd name="connsiteX4" fmla="*/ 0 w 6981825"/>
                <a:gd name="connsiteY4" fmla="*/ 6877050 h 6877050"/>
                <a:gd name="connsiteX5" fmla="*/ 0 w 6981825"/>
                <a:gd name="connsiteY5" fmla="*/ 0 h 687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81825" h="6877050">
                  <a:moveTo>
                    <a:pt x="0" y="0"/>
                  </a:moveTo>
                  <a:lnTo>
                    <a:pt x="4924425" y="0"/>
                  </a:lnTo>
                  <a:lnTo>
                    <a:pt x="6981825" y="3286125"/>
                  </a:lnTo>
                  <a:lnTo>
                    <a:pt x="5724525" y="6877050"/>
                  </a:lnTo>
                  <a:lnTo>
                    <a:pt x="0" y="6877050"/>
                  </a:lnTo>
                  <a:lnTo>
                    <a:pt x="0" y="0"/>
                  </a:lnTo>
                  <a:close/>
                </a:path>
              </a:pathLst>
            </a:custGeom>
            <a:solidFill>
              <a:schemeClr val="tx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12" name="Espaço Reservado para Texto 11">
            <a:extLst>
              <a:ext uri="{FF2B5EF4-FFF2-40B4-BE49-F238E27FC236}">
                <a16:creationId xmlns:a16="http://schemas.microsoft.com/office/drawing/2014/main" id="{FD6B1108-62E6-B323-6690-074625AE2036}"/>
              </a:ext>
            </a:extLst>
          </p:cNvPr>
          <p:cNvSpPr>
            <a:spLocks noGrp="1"/>
          </p:cNvSpPr>
          <p:nvPr>
            <p:ph type="body" sz="quarter" idx="10" hasCustomPrompt="1"/>
          </p:nvPr>
        </p:nvSpPr>
        <p:spPr>
          <a:xfrm>
            <a:off x="695324" y="2586830"/>
            <a:ext cx="5400676" cy="1684337"/>
          </a:xfrm>
          <a:prstGeom prst="rect">
            <a:avLst/>
          </a:prstGeom>
        </p:spPr>
        <p:txBody>
          <a:bodyPr anchor="ctr"/>
          <a:lstStyle>
            <a:lvl1pPr marL="0" indent="0">
              <a:buNone/>
              <a:defRPr sz="4800">
                <a:solidFill>
                  <a:schemeClr val="bg1"/>
                </a:solidFill>
              </a:defRPr>
            </a:lvl1pPr>
          </a:lstStyle>
          <a:p>
            <a:pPr lvl="0"/>
            <a:r>
              <a:rPr lang="pt-BR"/>
              <a:t>Título da disciplina</a:t>
            </a:r>
          </a:p>
        </p:txBody>
      </p:sp>
    </p:spTree>
    <p:extLst>
      <p:ext uri="{BB962C8B-B14F-4D97-AF65-F5344CB8AC3E}">
        <p14:creationId xmlns:p14="http://schemas.microsoft.com/office/powerpoint/2010/main" val="192064962"/>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Capa_tema">
    <p:spTree>
      <p:nvGrpSpPr>
        <p:cNvPr id="1" name=""/>
        <p:cNvGrpSpPr/>
        <p:nvPr/>
      </p:nvGrpSpPr>
      <p:grpSpPr>
        <a:xfrm>
          <a:off x="0" y="0"/>
          <a:ext cx="0" cy="0"/>
          <a:chOff x="0" y="0"/>
          <a:chExt cx="0" cy="0"/>
        </a:xfrm>
      </p:grpSpPr>
      <p:sp>
        <p:nvSpPr>
          <p:cNvPr id="3" name="Retângulo 2">
            <a:extLst>
              <a:ext uri="{FF2B5EF4-FFF2-40B4-BE49-F238E27FC236}">
                <a16:creationId xmlns:a16="http://schemas.microsoft.com/office/drawing/2014/main" id="{E428F379-6ECB-5BB3-6D4F-611178BA1B96}"/>
              </a:ext>
            </a:extLst>
          </p:cNvPr>
          <p:cNvSpPr/>
          <p:nvPr userDrawn="1"/>
        </p:nvSpPr>
        <p:spPr>
          <a:xfrm>
            <a:off x="0" y="0"/>
            <a:ext cx="12192000" cy="6858000"/>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 name="Retângulo 3">
            <a:extLst>
              <a:ext uri="{FF2B5EF4-FFF2-40B4-BE49-F238E27FC236}">
                <a16:creationId xmlns:a16="http://schemas.microsoft.com/office/drawing/2014/main" id="{D0460753-88DE-BBB1-5A34-4115A7DF4745}"/>
              </a:ext>
            </a:extLst>
          </p:cNvPr>
          <p:cNvSpPr/>
          <p:nvPr userDrawn="1"/>
        </p:nvSpPr>
        <p:spPr>
          <a:xfrm>
            <a:off x="0" y="0"/>
            <a:ext cx="1019175"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Espaço Reservado para Imagem 5">
            <a:extLst>
              <a:ext uri="{FF2B5EF4-FFF2-40B4-BE49-F238E27FC236}">
                <a16:creationId xmlns:a16="http://schemas.microsoft.com/office/drawing/2014/main" id="{12F41A50-56E3-3B09-295D-C9D3ED9D8F56}"/>
              </a:ext>
            </a:extLst>
          </p:cNvPr>
          <p:cNvSpPr>
            <a:spLocks noGrp="1"/>
          </p:cNvSpPr>
          <p:nvPr>
            <p:ph type="pic" sz="quarter" idx="10" hasCustomPrompt="1"/>
          </p:nvPr>
        </p:nvSpPr>
        <p:spPr>
          <a:xfrm>
            <a:off x="8148638" y="-1"/>
            <a:ext cx="4043362" cy="6857999"/>
          </a:xfrm>
          <a:prstGeom prst="rect">
            <a:avLst/>
          </a:prstGeom>
        </p:spPr>
        <p:txBody>
          <a:bodyPr/>
          <a:lstStyle>
            <a:lvl1pPr marL="0" indent="0">
              <a:buNone/>
              <a:defRPr>
                <a:solidFill>
                  <a:schemeClr val="bg1"/>
                </a:solidFill>
              </a:defRPr>
            </a:lvl1pPr>
          </a:lstStyle>
          <a:p>
            <a:r>
              <a:rPr lang="pt-BR"/>
              <a:t>Clique no ícone para alterar a imagem</a:t>
            </a:r>
          </a:p>
        </p:txBody>
      </p:sp>
      <p:sp>
        <p:nvSpPr>
          <p:cNvPr id="7" name="Espaço Reservado para Texto 5">
            <a:extLst>
              <a:ext uri="{FF2B5EF4-FFF2-40B4-BE49-F238E27FC236}">
                <a16:creationId xmlns:a16="http://schemas.microsoft.com/office/drawing/2014/main" id="{A692BB38-74DB-6073-8F7B-2CCA251996AE}"/>
              </a:ext>
            </a:extLst>
          </p:cNvPr>
          <p:cNvSpPr>
            <a:spLocks noGrp="1"/>
          </p:cNvSpPr>
          <p:nvPr>
            <p:ph type="body" sz="quarter" idx="11" hasCustomPrompt="1"/>
          </p:nvPr>
        </p:nvSpPr>
        <p:spPr>
          <a:xfrm>
            <a:off x="1225856" y="3023391"/>
            <a:ext cx="6243580" cy="811987"/>
          </a:xfrm>
          <a:prstGeom prst="rect">
            <a:avLst/>
          </a:prstGeom>
        </p:spPr>
        <p:txBody>
          <a:bodyPr anchor="ctr"/>
          <a:lstStyle>
            <a:lvl1pPr marL="0" indent="0">
              <a:buNone/>
              <a:defRPr sz="48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t-BR" dirty="0"/>
              <a:t>Título do tema</a:t>
            </a:r>
          </a:p>
        </p:txBody>
      </p:sp>
    </p:spTree>
    <p:extLst>
      <p:ext uri="{BB962C8B-B14F-4D97-AF65-F5344CB8AC3E}">
        <p14:creationId xmlns:p14="http://schemas.microsoft.com/office/powerpoint/2010/main" val="32671930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ulo_nc_fundo_claro">
    <p:spTree>
      <p:nvGrpSpPr>
        <p:cNvPr id="1" name=""/>
        <p:cNvGrpSpPr/>
        <p:nvPr/>
      </p:nvGrpSpPr>
      <p:grpSpPr>
        <a:xfrm>
          <a:off x="0" y="0"/>
          <a:ext cx="0" cy="0"/>
          <a:chOff x="0" y="0"/>
          <a:chExt cx="0" cy="0"/>
        </a:xfrm>
      </p:grpSpPr>
      <p:cxnSp>
        <p:nvCxnSpPr>
          <p:cNvPr id="5" name="Conector reto 4">
            <a:extLst>
              <a:ext uri="{FF2B5EF4-FFF2-40B4-BE49-F238E27FC236}">
                <a16:creationId xmlns:a16="http://schemas.microsoft.com/office/drawing/2014/main" id="{945C0A04-5D07-15B4-BDEA-D81C35D9AB5E}"/>
              </a:ext>
            </a:extLst>
          </p:cNvPr>
          <p:cNvCxnSpPr/>
          <p:nvPr/>
        </p:nvCxnSpPr>
        <p:spPr>
          <a:xfrm>
            <a:off x="298852" y="917190"/>
            <a:ext cx="50643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Espaço Reservado para Texto 6">
            <a:extLst>
              <a:ext uri="{FF2B5EF4-FFF2-40B4-BE49-F238E27FC236}">
                <a16:creationId xmlns:a16="http://schemas.microsoft.com/office/drawing/2014/main" id="{6BE42597-6E97-1421-B321-FD575221CA49}"/>
              </a:ext>
            </a:extLst>
          </p:cNvPr>
          <p:cNvSpPr>
            <a:spLocks noGrp="1"/>
          </p:cNvSpPr>
          <p:nvPr>
            <p:ph type="body" sz="quarter" idx="10" hasCustomPrompt="1"/>
          </p:nvPr>
        </p:nvSpPr>
        <p:spPr>
          <a:xfrm>
            <a:off x="1019175" y="584200"/>
            <a:ext cx="10153650" cy="857250"/>
          </a:xfrm>
          <a:prstGeom prst="rect">
            <a:avLst/>
          </a:prstGeom>
        </p:spPr>
        <p:txBody>
          <a:bodyPr/>
          <a:lstStyle>
            <a:lvl1pPr marL="0" indent="0">
              <a:buNone/>
              <a:defRPr sz="3200">
                <a:solidFill>
                  <a:schemeClr val="tx1"/>
                </a:solidFill>
              </a:defRPr>
            </a:lvl1pPr>
          </a:lstStyle>
          <a:p>
            <a:pPr lvl="0"/>
            <a:r>
              <a:rPr lang="pt-BR"/>
              <a:t>Título de Núcleo conceitual</a:t>
            </a:r>
          </a:p>
        </p:txBody>
      </p:sp>
    </p:spTree>
    <p:extLst>
      <p:ext uri="{BB962C8B-B14F-4D97-AF65-F5344CB8AC3E}">
        <p14:creationId xmlns:p14="http://schemas.microsoft.com/office/powerpoint/2010/main" val="20895651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ulo_nc_subtitulo_fundo_claro">
    <p:spTree>
      <p:nvGrpSpPr>
        <p:cNvPr id="1" name=""/>
        <p:cNvGrpSpPr/>
        <p:nvPr/>
      </p:nvGrpSpPr>
      <p:grpSpPr>
        <a:xfrm>
          <a:off x="0" y="0"/>
          <a:ext cx="0" cy="0"/>
          <a:chOff x="0" y="0"/>
          <a:chExt cx="0" cy="0"/>
        </a:xfrm>
      </p:grpSpPr>
      <p:cxnSp>
        <p:nvCxnSpPr>
          <p:cNvPr id="5" name="Conector reto 4">
            <a:extLst>
              <a:ext uri="{FF2B5EF4-FFF2-40B4-BE49-F238E27FC236}">
                <a16:creationId xmlns:a16="http://schemas.microsoft.com/office/drawing/2014/main" id="{945C0A04-5D07-15B4-BDEA-D81C35D9AB5E}"/>
              </a:ext>
            </a:extLst>
          </p:cNvPr>
          <p:cNvCxnSpPr/>
          <p:nvPr/>
        </p:nvCxnSpPr>
        <p:spPr>
          <a:xfrm>
            <a:off x="298852" y="917190"/>
            <a:ext cx="50643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Espaço Reservado para Texto 6">
            <a:extLst>
              <a:ext uri="{FF2B5EF4-FFF2-40B4-BE49-F238E27FC236}">
                <a16:creationId xmlns:a16="http://schemas.microsoft.com/office/drawing/2014/main" id="{7646759C-129F-8E13-9526-F5863F0AAC6F}"/>
              </a:ext>
            </a:extLst>
          </p:cNvPr>
          <p:cNvSpPr>
            <a:spLocks noGrp="1"/>
          </p:cNvSpPr>
          <p:nvPr userDrawn="1">
            <p:ph type="body" sz="quarter" idx="10" hasCustomPrompt="1"/>
          </p:nvPr>
        </p:nvSpPr>
        <p:spPr>
          <a:xfrm>
            <a:off x="1019175" y="584200"/>
            <a:ext cx="10153650" cy="857250"/>
          </a:xfrm>
          <a:prstGeom prst="rect">
            <a:avLst/>
          </a:prstGeom>
        </p:spPr>
        <p:txBody>
          <a:bodyPr/>
          <a:lstStyle>
            <a:lvl1pPr marL="0" indent="0">
              <a:buNone/>
              <a:defRPr sz="3200">
                <a:solidFill>
                  <a:schemeClr val="tx1"/>
                </a:solidFill>
              </a:defRPr>
            </a:lvl1pPr>
          </a:lstStyle>
          <a:p>
            <a:pPr lvl="0"/>
            <a:r>
              <a:rPr lang="pt-BR"/>
              <a:t>Título de Núcleo conceitual</a:t>
            </a:r>
          </a:p>
        </p:txBody>
      </p:sp>
      <p:sp>
        <p:nvSpPr>
          <p:cNvPr id="7" name="Espaço Reservado para Texto 6">
            <a:extLst>
              <a:ext uri="{FF2B5EF4-FFF2-40B4-BE49-F238E27FC236}">
                <a16:creationId xmlns:a16="http://schemas.microsoft.com/office/drawing/2014/main" id="{72EECE16-EFA0-70C3-D06A-EA37CFBC5EEB}"/>
              </a:ext>
            </a:extLst>
          </p:cNvPr>
          <p:cNvSpPr>
            <a:spLocks noGrp="1"/>
          </p:cNvSpPr>
          <p:nvPr>
            <p:ph type="body" sz="quarter" idx="11" hasCustomPrompt="1"/>
          </p:nvPr>
        </p:nvSpPr>
        <p:spPr>
          <a:xfrm>
            <a:off x="1019175" y="1455738"/>
            <a:ext cx="10153650" cy="857250"/>
          </a:xfrm>
          <a:prstGeom prst="rect">
            <a:avLst/>
          </a:prstGeom>
        </p:spPr>
        <p:txBody>
          <a:bodyPr/>
          <a:lstStyle>
            <a:lvl1pPr marL="0" indent="0">
              <a:buNone/>
              <a:defRPr sz="2800">
                <a:solidFill>
                  <a:schemeClr val="tx1"/>
                </a:solidFill>
              </a:defRPr>
            </a:lvl1pPr>
          </a:lstStyle>
          <a:p>
            <a:pPr lvl="0"/>
            <a:r>
              <a:rPr lang="pt-BR"/>
              <a:t>Subtítulo</a:t>
            </a:r>
          </a:p>
        </p:txBody>
      </p:sp>
    </p:spTree>
    <p:extLst>
      <p:ext uri="{BB962C8B-B14F-4D97-AF65-F5344CB8AC3E}">
        <p14:creationId xmlns:p14="http://schemas.microsoft.com/office/powerpoint/2010/main" val="116460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fundo claro">
    <p:spTree>
      <p:nvGrpSpPr>
        <p:cNvPr id="1" name=""/>
        <p:cNvGrpSpPr/>
        <p:nvPr/>
      </p:nvGrpSpPr>
      <p:grpSpPr>
        <a:xfrm>
          <a:off x="0" y="0"/>
          <a:ext cx="0" cy="0"/>
          <a:chOff x="0" y="0"/>
          <a:chExt cx="0" cy="0"/>
        </a:xfrm>
      </p:grpSpPr>
    </p:spTree>
    <p:extLst>
      <p:ext uri="{BB962C8B-B14F-4D97-AF65-F5344CB8AC3E}">
        <p14:creationId xmlns:p14="http://schemas.microsoft.com/office/powerpoint/2010/main" val="22831226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ergunta_resposta">
    <p:spTree>
      <p:nvGrpSpPr>
        <p:cNvPr id="1" name=""/>
        <p:cNvGrpSpPr/>
        <p:nvPr/>
      </p:nvGrpSpPr>
      <p:grpSpPr>
        <a:xfrm>
          <a:off x="0" y="0"/>
          <a:ext cx="0" cy="0"/>
          <a:chOff x="0" y="0"/>
          <a:chExt cx="0" cy="0"/>
        </a:xfrm>
      </p:grpSpPr>
      <p:grpSp>
        <p:nvGrpSpPr>
          <p:cNvPr id="4" name="Agrupar 3">
            <a:extLst>
              <a:ext uri="{FF2B5EF4-FFF2-40B4-BE49-F238E27FC236}">
                <a16:creationId xmlns:a16="http://schemas.microsoft.com/office/drawing/2014/main" id="{753871F8-5007-B628-CC9F-1A224D3C4D9F}"/>
              </a:ext>
            </a:extLst>
          </p:cNvPr>
          <p:cNvGrpSpPr/>
          <p:nvPr/>
        </p:nvGrpSpPr>
        <p:grpSpPr>
          <a:xfrm>
            <a:off x="1041187" y="584200"/>
            <a:ext cx="10153650" cy="2461155"/>
            <a:chOff x="1019175" y="179339"/>
            <a:chExt cx="10153650" cy="2461155"/>
          </a:xfrm>
        </p:grpSpPr>
        <p:sp>
          <p:nvSpPr>
            <p:cNvPr id="11" name="Retângulo 10">
              <a:extLst>
                <a:ext uri="{FF2B5EF4-FFF2-40B4-BE49-F238E27FC236}">
                  <a16:creationId xmlns:a16="http://schemas.microsoft.com/office/drawing/2014/main" id="{5C2696D8-49A3-8AD5-6C46-9A65D637E51C}"/>
                </a:ext>
              </a:extLst>
            </p:cNvPr>
            <p:cNvSpPr/>
            <p:nvPr/>
          </p:nvSpPr>
          <p:spPr>
            <a:xfrm>
              <a:off x="1019175" y="584200"/>
              <a:ext cx="10153650" cy="2056294"/>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0" name="Imagem 9">
              <a:extLst>
                <a:ext uri="{FF2B5EF4-FFF2-40B4-BE49-F238E27FC236}">
                  <a16:creationId xmlns:a16="http://schemas.microsoft.com/office/drawing/2014/main" id="{5283D80C-0231-33E9-86F1-AE2E8485597F}"/>
                </a:ext>
              </a:extLst>
            </p:cNvPr>
            <p:cNvPicPr>
              <a:picLocks noChangeAspect="1"/>
            </p:cNvPicPr>
            <p:nvPr/>
          </p:nvPicPr>
          <p:blipFill rotWithShape="1">
            <a:blip r:embed="rId2">
              <a:duotone>
                <a:schemeClr val="accent1">
                  <a:shade val="45000"/>
                  <a:satMod val="135000"/>
                </a:schemeClr>
                <a:prstClr val="white"/>
              </a:duotone>
            </a:blip>
            <a:srcRect l="4783" t="12189" r="5958" b="12853"/>
            <a:stretch/>
          </p:blipFill>
          <p:spPr>
            <a:xfrm>
              <a:off x="1420837" y="179339"/>
              <a:ext cx="815878" cy="809721"/>
            </a:xfrm>
            <a:prstGeom prst="ellipse">
              <a:avLst/>
            </a:prstGeom>
          </p:spPr>
        </p:pic>
      </p:grpSp>
      <p:grpSp>
        <p:nvGrpSpPr>
          <p:cNvPr id="19" name="Agrupar 18">
            <a:extLst>
              <a:ext uri="{FF2B5EF4-FFF2-40B4-BE49-F238E27FC236}">
                <a16:creationId xmlns:a16="http://schemas.microsoft.com/office/drawing/2014/main" id="{C956193C-51AA-2928-A135-F23F31229848}"/>
              </a:ext>
            </a:extLst>
          </p:cNvPr>
          <p:cNvGrpSpPr/>
          <p:nvPr userDrawn="1"/>
        </p:nvGrpSpPr>
        <p:grpSpPr>
          <a:xfrm>
            <a:off x="1041187" y="3045355"/>
            <a:ext cx="10153650" cy="2807771"/>
            <a:chOff x="1019175" y="3084018"/>
            <a:chExt cx="10153650" cy="2807771"/>
          </a:xfrm>
        </p:grpSpPr>
        <p:sp>
          <p:nvSpPr>
            <p:cNvPr id="6" name="Retângulo 5">
              <a:extLst>
                <a:ext uri="{FF2B5EF4-FFF2-40B4-BE49-F238E27FC236}">
                  <a16:creationId xmlns:a16="http://schemas.microsoft.com/office/drawing/2014/main" id="{B5CF9565-5850-0DD6-60C4-D61C5C67B08F}"/>
                </a:ext>
              </a:extLst>
            </p:cNvPr>
            <p:cNvSpPr/>
            <p:nvPr/>
          </p:nvSpPr>
          <p:spPr>
            <a:xfrm>
              <a:off x="1019175" y="3084018"/>
              <a:ext cx="10153650" cy="2807771"/>
            </a:xfrm>
            <a:prstGeom prst="rect">
              <a:avLst/>
            </a:prstGeom>
            <a:solidFill>
              <a:schemeClr val="accent3"/>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CaixaDeTexto 6">
              <a:extLst>
                <a:ext uri="{FF2B5EF4-FFF2-40B4-BE49-F238E27FC236}">
                  <a16:creationId xmlns:a16="http://schemas.microsoft.com/office/drawing/2014/main" id="{93B7B578-333B-E67B-0AB9-FE651089C6BD}"/>
                </a:ext>
              </a:extLst>
            </p:cNvPr>
            <p:cNvSpPr txBox="1"/>
            <p:nvPr/>
          </p:nvSpPr>
          <p:spPr>
            <a:xfrm>
              <a:off x="1420837" y="3549277"/>
              <a:ext cx="2354686" cy="369332"/>
            </a:xfrm>
            <a:prstGeom prst="rect">
              <a:avLst/>
            </a:prstGeom>
            <a:noFill/>
          </p:spPr>
          <p:txBody>
            <a:bodyPr wrap="square" rtlCol="0">
              <a:spAutoFit/>
            </a:bodyPr>
            <a:lstStyle/>
            <a:p>
              <a:r>
                <a:rPr lang="pt-BR" b="1"/>
                <a:t>Resposta</a:t>
              </a:r>
            </a:p>
          </p:txBody>
        </p:sp>
      </p:grpSp>
      <p:sp>
        <p:nvSpPr>
          <p:cNvPr id="16" name="Espaço Reservado para Texto 15">
            <a:extLst>
              <a:ext uri="{FF2B5EF4-FFF2-40B4-BE49-F238E27FC236}">
                <a16:creationId xmlns:a16="http://schemas.microsoft.com/office/drawing/2014/main" id="{B1C5B3B9-78FC-A48F-DA1A-CA12044E5F68}"/>
              </a:ext>
            </a:extLst>
          </p:cNvPr>
          <p:cNvSpPr>
            <a:spLocks noGrp="1"/>
          </p:cNvSpPr>
          <p:nvPr>
            <p:ph type="body" sz="quarter" idx="11" hasCustomPrompt="1"/>
          </p:nvPr>
        </p:nvSpPr>
        <p:spPr>
          <a:xfrm>
            <a:off x="1442849" y="3978805"/>
            <a:ext cx="9380538" cy="1552575"/>
          </a:xfrm>
          <a:prstGeom prst="rect">
            <a:avLst/>
          </a:prstGeom>
        </p:spPr>
        <p:txBody>
          <a:bodyPr/>
          <a:lstStyle>
            <a:lvl1pPr marL="0" indent="0">
              <a:buNone/>
              <a:defRPr sz="1800"/>
            </a:lvl1pPr>
          </a:lstStyle>
          <a:p>
            <a:pPr lvl="0"/>
            <a:r>
              <a:rPr lang="pt-BR"/>
              <a:t>Inserir a resposta</a:t>
            </a:r>
          </a:p>
        </p:txBody>
      </p:sp>
      <p:sp>
        <p:nvSpPr>
          <p:cNvPr id="18" name="Espaço Reservado para Texto 17">
            <a:extLst>
              <a:ext uri="{FF2B5EF4-FFF2-40B4-BE49-F238E27FC236}">
                <a16:creationId xmlns:a16="http://schemas.microsoft.com/office/drawing/2014/main" id="{BC8CD4D3-1F32-C65E-B449-605C996467EF}"/>
              </a:ext>
            </a:extLst>
          </p:cNvPr>
          <p:cNvSpPr>
            <a:spLocks noGrp="1"/>
          </p:cNvSpPr>
          <p:nvPr>
            <p:ph type="body" sz="quarter" idx="12" hasCustomPrompt="1"/>
          </p:nvPr>
        </p:nvSpPr>
        <p:spPr>
          <a:xfrm>
            <a:off x="1446024" y="1633861"/>
            <a:ext cx="9421813" cy="973949"/>
          </a:xfrm>
          <a:prstGeom prst="rect">
            <a:avLst/>
          </a:prstGeom>
        </p:spPr>
        <p:txBody>
          <a:bodyPr/>
          <a:lstStyle>
            <a:lvl1pPr marL="0" indent="0">
              <a:buNone/>
              <a:defRPr sz="1800">
                <a:solidFill>
                  <a:schemeClr val="bg1"/>
                </a:solidFill>
              </a:defRPr>
            </a:lvl1pPr>
          </a:lstStyle>
          <a:p>
            <a:pPr lvl="0"/>
            <a:r>
              <a:rPr lang="pt-BR"/>
              <a:t>Inserir a pergunta</a:t>
            </a:r>
          </a:p>
        </p:txBody>
      </p:sp>
    </p:spTree>
    <p:extLst>
      <p:ext uri="{BB962C8B-B14F-4D97-AF65-F5344CB8AC3E}">
        <p14:creationId xmlns:p14="http://schemas.microsoft.com/office/powerpoint/2010/main" val="12882173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tividade - versão 1">
    <p:spTree>
      <p:nvGrpSpPr>
        <p:cNvPr id="1" name=""/>
        <p:cNvGrpSpPr/>
        <p:nvPr/>
      </p:nvGrpSpPr>
      <p:grpSpPr>
        <a:xfrm>
          <a:off x="0" y="0"/>
          <a:ext cx="0" cy="0"/>
          <a:chOff x="0" y="0"/>
          <a:chExt cx="0" cy="0"/>
        </a:xfrm>
      </p:grpSpPr>
      <p:sp>
        <p:nvSpPr>
          <p:cNvPr id="13" name="Espaço Reservado para Texto 12">
            <a:extLst>
              <a:ext uri="{FF2B5EF4-FFF2-40B4-BE49-F238E27FC236}">
                <a16:creationId xmlns:a16="http://schemas.microsoft.com/office/drawing/2014/main" id="{83B497CC-9378-1C00-75F9-34D4246165F3}"/>
              </a:ext>
            </a:extLst>
          </p:cNvPr>
          <p:cNvSpPr>
            <a:spLocks noGrp="1"/>
          </p:cNvSpPr>
          <p:nvPr>
            <p:ph type="body" sz="quarter" idx="10" hasCustomPrompt="1"/>
          </p:nvPr>
        </p:nvSpPr>
        <p:spPr>
          <a:xfrm>
            <a:off x="1019173" y="337457"/>
            <a:ext cx="3060700" cy="333572"/>
          </a:xfrm>
          <a:prstGeom prst="rect">
            <a:avLst/>
          </a:prstGeom>
        </p:spPr>
        <p:txBody>
          <a:bodyPr/>
          <a:lstStyle>
            <a:lvl1pPr marL="0" indent="0">
              <a:buNone/>
              <a:defRPr sz="1800" b="1"/>
            </a:lvl1pPr>
          </a:lstStyle>
          <a:p>
            <a:pPr lvl="0"/>
            <a:r>
              <a:rPr lang="pt-BR"/>
              <a:t>Questão X</a:t>
            </a:r>
          </a:p>
        </p:txBody>
      </p:sp>
      <p:sp>
        <p:nvSpPr>
          <p:cNvPr id="15" name="Espaço Reservado para Texto 14">
            <a:extLst>
              <a:ext uri="{FF2B5EF4-FFF2-40B4-BE49-F238E27FC236}">
                <a16:creationId xmlns:a16="http://schemas.microsoft.com/office/drawing/2014/main" id="{984B660C-03D5-A291-E45A-BC7EBFD27372}"/>
              </a:ext>
            </a:extLst>
          </p:cNvPr>
          <p:cNvSpPr>
            <a:spLocks noGrp="1"/>
          </p:cNvSpPr>
          <p:nvPr>
            <p:ph type="body" sz="quarter" idx="11" hasCustomPrompt="1"/>
          </p:nvPr>
        </p:nvSpPr>
        <p:spPr>
          <a:xfrm>
            <a:off x="1019173" y="843927"/>
            <a:ext cx="10153650" cy="2985571"/>
          </a:xfrm>
          <a:prstGeom prst="rect">
            <a:avLst/>
          </a:prstGeom>
        </p:spPr>
        <p:txBody>
          <a:bodyPr/>
          <a:lstStyle>
            <a:lvl1pPr marL="0" indent="0">
              <a:buNone/>
              <a:defRPr sz="1800"/>
            </a:lvl1pPr>
          </a:lstStyle>
          <a:p>
            <a:pPr lvl="0"/>
            <a:r>
              <a:rPr lang="pt-BR"/>
              <a:t>Inserir enunciado da questão</a:t>
            </a:r>
          </a:p>
        </p:txBody>
      </p:sp>
      <p:grpSp>
        <p:nvGrpSpPr>
          <p:cNvPr id="46" name="Agrupar 45">
            <a:extLst>
              <a:ext uri="{FF2B5EF4-FFF2-40B4-BE49-F238E27FC236}">
                <a16:creationId xmlns:a16="http://schemas.microsoft.com/office/drawing/2014/main" id="{CBADEE8F-D176-C6BD-C191-56A9B56E84AD}"/>
              </a:ext>
            </a:extLst>
          </p:cNvPr>
          <p:cNvGrpSpPr/>
          <p:nvPr userDrawn="1"/>
        </p:nvGrpSpPr>
        <p:grpSpPr>
          <a:xfrm>
            <a:off x="1019171" y="4111174"/>
            <a:ext cx="10153650" cy="447215"/>
            <a:chOff x="1019173" y="4224856"/>
            <a:chExt cx="10153650" cy="447215"/>
          </a:xfrm>
        </p:grpSpPr>
        <p:sp>
          <p:nvSpPr>
            <p:cNvPr id="47" name="Retângulo de cantos arredondados 13">
              <a:extLst>
                <a:ext uri="{FF2B5EF4-FFF2-40B4-BE49-F238E27FC236}">
                  <a16:creationId xmlns:a16="http://schemas.microsoft.com/office/drawing/2014/main" id="{9E37F690-4F60-E12D-266D-BD55E86F739E}"/>
                </a:ext>
              </a:extLst>
            </p:cNvPr>
            <p:cNvSpPr/>
            <p:nvPr/>
          </p:nvSpPr>
          <p:spPr>
            <a:xfrm>
              <a:off x="1019173" y="4224856"/>
              <a:ext cx="10153650" cy="442052"/>
            </a:xfrm>
            <a:prstGeom prst="round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800">
                <a:latin typeface="+mn-lt"/>
              </a:endParaRPr>
            </a:p>
          </p:txBody>
        </p:sp>
        <p:grpSp>
          <p:nvGrpSpPr>
            <p:cNvPr id="48" name="Agrupar 47">
              <a:extLst>
                <a:ext uri="{FF2B5EF4-FFF2-40B4-BE49-F238E27FC236}">
                  <a16:creationId xmlns:a16="http://schemas.microsoft.com/office/drawing/2014/main" id="{DA7E0BE7-D585-5406-4A69-D1647F5969A1}"/>
                </a:ext>
              </a:extLst>
            </p:cNvPr>
            <p:cNvGrpSpPr/>
            <p:nvPr userDrawn="1"/>
          </p:nvGrpSpPr>
          <p:grpSpPr>
            <a:xfrm>
              <a:off x="1019173" y="4230019"/>
              <a:ext cx="474978" cy="442052"/>
              <a:chOff x="1628481" y="2730261"/>
              <a:chExt cx="474978" cy="442052"/>
            </a:xfrm>
          </p:grpSpPr>
          <p:grpSp>
            <p:nvGrpSpPr>
              <p:cNvPr id="49" name="Agrupar 48">
                <a:extLst>
                  <a:ext uri="{FF2B5EF4-FFF2-40B4-BE49-F238E27FC236}">
                    <a16:creationId xmlns:a16="http://schemas.microsoft.com/office/drawing/2014/main" id="{4C2BD092-568C-27FE-9B8D-764D4F49C412}"/>
                  </a:ext>
                </a:extLst>
              </p:cNvPr>
              <p:cNvGrpSpPr/>
              <p:nvPr userDrawn="1"/>
            </p:nvGrpSpPr>
            <p:grpSpPr>
              <a:xfrm>
                <a:off x="1628481" y="2730261"/>
                <a:ext cx="474978" cy="442052"/>
                <a:chOff x="1628481" y="2730261"/>
                <a:chExt cx="474978" cy="442052"/>
              </a:xfrm>
            </p:grpSpPr>
            <p:sp>
              <p:nvSpPr>
                <p:cNvPr id="51" name="Retângulo de cantos arredondados 15">
                  <a:extLst>
                    <a:ext uri="{FF2B5EF4-FFF2-40B4-BE49-F238E27FC236}">
                      <a16:creationId xmlns:a16="http://schemas.microsoft.com/office/drawing/2014/main" id="{DA78C2B1-AA4E-E25C-4C63-921000DFD9AC}"/>
                    </a:ext>
                  </a:extLst>
                </p:cNvPr>
                <p:cNvSpPr/>
                <p:nvPr/>
              </p:nvSpPr>
              <p:spPr>
                <a:xfrm>
                  <a:off x="1628481" y="2730261"/>
                  <a:ext cx="474978" cy="442052"/>
                </a:xfrm>
                <a:prstGeom prst="round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800">
                    <a:latin typeface="+mn-lt"/>
                  </a:endParaRPr>
                </a:p>
              </p:txBody>
            </p:sp>
            <p:sp>
              <p:nvSpPr>
                <p:cNvPr id="52" name="Retângulo 51">
                  <a:extLst>
                    <a:ext uri="{FF2B5EF4-FFF2-40B4-BE49-F238E27FC236}">
                      <a16:creationId xmlns:a16="http://schemas.microsoft.com/office/drawing/2014/main" id="{0FA39DCD-DDF5-5EB6-32CE-A5BBF316E965}"/>
                    </a:ext>
                  </a:extLst>
                </p:cNvPr>
                <p:cNvSpPr/>
                <p:nvPr/>
              </p:nvSpPr>
              <p:spPr>
                <a:xfrm>
                  <a:off x="1718962" y="2730261"/>
                  <a:ext cx="384497" cy="442052"/>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800">
                    <a:latin typeface="+mn-lt"/>
                  </a:endParaRPr>
                </a:p>
              </p:txBody>
            </p:sp>
          </p:grpSp>
          <p:sp>
            <p:nvSpPr>
              <p:cNvPr id="50" name="CaixaDeTexto 49">
                <a:extLst>
                  <a:ext uri="{FF2B5EF4-FFF2-40B4-BE49-F238E27FC236}">
                    <a16:creationId xmlns:a16="http://schemas.microsoft.com/office/drawing/2014/main" id="{823B33A8-A3C3-FE33-88EB-3780FF352BA4}"/>
                  </a:ext>
                </a:extLst>
              </p:cNvPr>
              <p:cNvSpPr txBox="1"/>
              <p:nvPr/>
            </p:nvSpPr>
            <p:spPr>
              <a:xfrm>
                <a:off x="1675960" y="2761458"/>
                <a:ext cx="380020" cy="369332"/>
              </a:xfrm>
              <a:prstGeom prst="rect">
                <a:avLst/>
              </a:prstGeom>
              <a:noFill/>
            </p:spPr>
            <p:txBody>
              <a:bodyPr wrap="square" rtlCol="0">
                <a:spAutoFit/>
              </a:bodyPr>
              <a:lstStyle/>
              <a:p>
                <a:pPr algn="ctr"/>
                <a:r>
                  <a:rPr lang="pt-BR" sz="1800" b="1">
                    <a:solidFill>
                      <a:schemeClr val="bg1"/>
                    </a:solidFill>
                    <a:latin typeface="+mn-lt"/>
                  </a:rPr>
                  <a:t>A</a:t>
                </a:r>
              </a:p>
            </p:txBody>
          </p:sp>
        </p:grpSp>
      </p:grpSp>
      <p:grpSp>
        <p:nvGrpSpPr>
          <p:cNvPr id="53" name="Agrupar 52">
            <a:extLst>
              <a:ext uri="{FF2B5EF4-FFF2-40B4-BE49-F238E27FC236}">
                <a16:creationId xmlns:a16="http://schemas.microsoft.com/office/drawing/2014/main" id="{EDEB5224-F2B9-6741-95F5-3FE155EEACFD}"/>
              </a:ext>
            </a:extLst>
          </p:cNvPr>
          <p:cNvGrpSpPr/>
          <p:nvPr userDrawn="1"/>
        </p:nvGrpSpPr>
        <p:grpSpPr>
          <a:xfrm>
            <a:off x="1019173" y="4605031"/>
            <a:ext cx="10153650" cy="447215"/>
            <a:chOff x="1628481" y="2725098"/>
            <a:chExt cx="10153650" cy="447215"/>
          </a:xfrm>
        </p:grpSpPr>
        <p:sp>
          <p:nvSpPr>
            <p:cNvPr id="54" name="Retângulo de cantos arredondados 13">
              <a:extLst>
                <a:ext uri="{FF2B5EF4-FFF2-40B4-BE49-F238E27FC236}">
                  <a16:creationId xmlns:a16="http://schemas.microsoft.com/office/drawing/2014/main" id="{CC35F686-2916-0195-EBEE-18DAD8862BC5}"/>
                </a:ext>
              </a:extLst>
            </p:cNvPr>
            <p:cNvSpPr/>
            <p:nvPr/>
          </p:nvSpPr>
          <p:spPr>
            <a:xfrm>
              <a:off x="1628481" y="2725098"/>
              <a:ext cx="10153650" cy="442052"/>
            </a:xfrm>
            <a:prstGeom prst="round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800">
                <a:latin typeface="+mn-lt"/>
              </a:endParaRPr>
            </a:p>
          </p:txBody>
        </p:sp>
        <p:grpSp>
          <p:nvGrpSpPr>
            <p:cNvPr id="55" name="Agrupar 54">
              <a:extLst>
                <a:ext uri="{FF2B5EF4-FFF2-40B4-BE49-F238E27FC236}">
                  <a16:creationId xmlns:a16="http://schemas.microsoft.com/office/drawing/2014/main" id="{DF05DF7E-8DC5-6C0E-7D6C-1AE4E3310C29}"/>
                </a:ext>
              </a:extLst>
            </p:cNvPr>
            <p:cNvGrpSpPr/>
            <p:nvPr userDrawn="1"/>
          </p:nvGrpSpPr>
          <p:grpSpPr>
            <a:xfrm>
              <a:off x="1628481" y="2730261"/>
              <a:ext cx="474978" cy="442052"/>
              <a:chOff x="1628481" y="2730261"/>
              <a:chExt cx="474978" cy="442052"/>
            </a:xfrm>
          </p:grpSpPr>
          <p:grpSp>
            <p:nvGrpSpPr>
              <p:cNvPr id="56" name="Agrupar 55">
                <a:extLst>
                  <a:ext uri="{FF2B5EF4-FFF2-40B4-BE49-F238E27FC236}">
                    <a16:creationId xmlns:a16="http://schemas.microsoft.com/office/drawing/2014/main" id="{97727E5B-8DA2-B834-D10F-EB7149CB4731}"/>
                  </a:ext>
                </a:extLst>
              </p:cNvPr>
              <p:cNvGrpSpPr/>
              <p:nvPr userDrawn="1"/>
            </p:nvGrpSpPr>
            <p:grpSpPr>
              <a:xfrm>
                <a:off x="1628481" y="2730261"/>
                <a:ext cx="474978" cy="442052"/>
                <a:chOff x="1628481" y="2730261"/>
                <a:chExt cx="474978" cy="442052"/>
              </a:xfrm>
            </p:grpSpPr>
            <p:sp>
              <p:nvSpPr>
                <p:cNvPr id="58" name="Retângulo de cantos arredondados 15">
                  <a:extLst>
                    <a:ext uri="{FF2B5EF4-FFF2-40B4-BE49-F238E27FC236}">
                      <a16:creationId xmlns:a16="http://schemas.microsoft.com/office/drawing/2014/main" id="{5437BE75-133C-6327-2246-253E17EE887E}"/>
                    </a:ext>
                  </a:extLst>
                </p:cNvPr>
                <p:cNvSpPr/>
                <p:nvPr/>
              </p:nvSpPr>
              <p:spPr>
                <a:xfrm>
                  <a:off x="1628481" y="2730261"/>
                  <a:ext cx="474978" cy="442052"/>
                </a:xfrm>
                <a:prstGeom prst="round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800">
                    <a:latin typeface="+mn-lt"/>
                  </a:endParaRPr>
                </a:p>
              </p:txBody>
            </p:sp>
            <p:sp>
              <p:nvSpPr>
                <p:cNvPr id="59" name="Retângulo 58">
                  <a:extLst>
                    <a:ext uri="{FF2B5EF4-FFF2-40B4-BE49-F238E27FC236}">
                      <a16:creationId xmlns:a16="http://schemas.microsoft.com/office/drawing/2014/main" id="{7908B266-0FCB-DBD7-344C-B731C9BAC779}"/>
                    </a:ext>
                  </a:extLst>
                </p:cNvPr>
                <p:cNvSpPr/>
                <p:nvPr/>
              </p:nvSpPr>
              <p:spPr>
                <a:xfrm>
                  <a:off x="1718962" y="2730261"/>
                  <a:ext cx="384497" cy="442052"/>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800">
                    <a:latin typeface="+mn-lt"/>
                  </a:endParaRPr>
                </a:p>
              </p:txBody>
            </p:sp>
          </p:grpSp>
          <p:sp>
            <p:nvSpPr>
              <p:cNvPr id="57" name="CaixaDeTexto 56">
                <a:extLst>
                  <a:ext uri="{FF2B5EF4-FFF2-40B4-BE49-F238E27FC236}">
                    <a16:creationId xmlns:a16="http://schemas.microsoft.com/office/drawing/2014/main" id="{1DCA0B9B-85D9-0710-F6C7-E51FCAC424A9}"/>
                  </a:ext>
                </a:extLst>
              </p:cNvPr>
              <p:cNvSpPr txBox="1"/>
              <p:nvPr/>
            </p:nvSpPr>
            <p:spPr>
              <a:xfrm>
                <a:off x="1675960" y="2761458"/>
                <a:ext cx="380020" cy="369332"/>
              </a:xfrm>
              <a:prstGeom prst="rect">
                <a:avLst/>
              </a:prstGeom>
              <a:noFill/>
            </p:spPr>
            <p:txBody>
              <a:bodyPr wrap="square" rtlCol="0">
                <a:spAutoFit/>
              </a:bodyPr>
              <a:lstStyle/>
              <a:p>
                <a:pPr algn="ctr"/>
                <a:r>
                  <a:rPr lang="pt-BR" sz="1800" b="1">
                    <a:solidFill>
                      <a:schemeClr val="bg1"/>
                    </a:solidFill>
                    <a:latin typeface="+mn-lt"/>
                  </a:rPr>
                  <a:t>B</a:t>
                </a:r>
              </a:p>
            </p:txBody>
          </p:sp>
        </p:grpSp>
      </p:grpSp>
      <p:grpSp>
        <p:nvGrpSpPr>
          <p:cNvPr id="60" name="Agrupar 59">
            <a:extLst>
              <a:ext uri="{FF2B5EF4-FFF2-40B4-BE49-F238E27FC236}">
                <a16:creationId xmlns:a16="http://schemas.microsoft.com/office/drawing/2014/main" id="{5ED4CE3C-9145-E8CF-C524-319FA1F6CFD6}"/>
              </a:ext>
            </a:extLst>
          </p:cNvPr>
          <p:cNvGrpSpPr/>
          <p:nvPr userDrawn="1"/>
        </p:nvGrpSpPr>
        <p:grpSpPr>
          <a:xfrm>
            <a:off x="1019173" y="5098888"/>
            <a:ext cx="10153650" cy="447215"/>
            <a:chOff x="1628481" y="2725098"/>
            <a:chExt cx="10153650" cy="447215"/>
          </a:xfrm>
        </p:grpSpPr>
        <p:sp>
          <p:nvSpPr>
            <p:cNvPr id="61" name="Retângulo de cantos arredondados 13">
              <a:extLst>
                <a:ext uri="{FF2B5EF4-FFF2-40B4-BE49-F238E27FC236}">
                  <a16:creationId xmlns:a16="http://schemas.microsoft.com/office/drawing/2014/main" id="{953FD78B-BE8B-A227-E11C-CD764465EEA2}"/>
                </a:ext>
              </a:extLst>
            </p:cNvPr>
            <p:cNvSpPr/>
            <p:nvPr/>
          </p:nvSpPr>
          <p:spPr>
            <a:xfrm>
              <a:off x="1628481" y="2725098"/>
              <a:ext cx="10153650" cy="442052"/>
            </a:xfrm>
            <a:prstGeom prst="round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800">
                <a:latin typeface="+mn-lt"/>
              </a:endParaRPr>
            </a:p>
          </p:txBody>
        </p:sp>
        <p:grpSp>
          <p:nvGrpSpPr>
            <p:cNvPr id="62" name="Agrupar 61">
              <a:extLst>
                <a:ext uri="{FF2B5EF4-FFF2-40B4-BE49-F238E27FC236}">
                  <a16:creationId xmlns:a16="http://schemas.microsoft.com/office/drawing/2014/main" id="{55FFA467-3001-C6A1-7786-5BFD11C1E659}"/>
                </a:ext>
              </a:extLst>
            </p:cNvPr>
            <p:cNvGrpSpPr/>
            <p:nvPr userDrawn="1"/>
          </p:nvGrpSpPr>
          <p:grpSpPr>
            <a:xfrm>
              <a:off x="1628481" y="2730261"/>
              <a:ext cx="474978" cy="442052"/>
              <a:chOff x="1628481" y="2730261"/>
              <a:chExt cx="474978" cy="442052"/>
            </a:xfrm>
          </p:grpSpPr>
          <p:grpSp>
            <p:nvGrpSpPr>
              <p:cNvPr id="63" name="Agrupar 62">
                <a:extLst>
                  <a:ext uri="{FF2B5EF4-FFF2-40B4-BE49-F238E27FC236}">
                    <a16:creationId xmlns:a16="http://schemas.microsoft.com/office/drawing/2014/main" id="{4D083777-EFF2-8DBF-B78F-77599AF6F254}"/>
                  </a:ext>
                </a:extLst>
              </p:cNvPr>
              <p:cNvGrpSpPr/>
              <p:nvPr userDrawn="1"/>
            </p:nvGrpSpPr>
            <p:grpSpPr>
              <a:xfrm>
                <a:off x="1628481" y="2730261"/>
                <a:ext cx="474978" cy="442052"/>
                <a:chOff x="1628481" y="2730261"/>
                <a:chExt cx="474978" cy="442052"/>
              </a:xfrm>
            </p:grpSpPr>
            <p:sp>
              <p:nvSpPr>
                <p:cNvPr id="65" name="Retângulo de cantos arredondados 15">
                  <a:extLst>
                    <a:ext uri="{FF2B5EF4-FFF2-40B4-BE49-F238E27FC236}">
                      <a16:creationId xmlns:a16="http://schemas.microsoft.com/office/drawing/2014/main" id="{A342804B-4366-B131-CBA7-E442DD2AA291}"/>
                    </a:ext>
                  </a:extLst>
                </p:cNvPr>
                <p:cNvSpPr/>
                <p:nvPr/>
              </p:nvSpPr>
              <p:spPr>
                <a:xfrm>
                  <a:off x="1628481" y="2730261"/>
                  <a:ext cx="474978" cy="442052"/>
                </a:xfrm>
                <a:prstGeom prst="round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800">
                    <a:latin typeface="+mn-lt"/>
                  </a:endParaRPr>
                </a:p>
              </p:txBody>
            </p:sp>
            <p:sp>
              <p:nvSpPr>
                <p:cNvPr id="66" name="Retângulo 65">
                  <a:extLst>
                    <a:ext uri="{FF2B5EF4-FFF2-40B4-BE49-F238E27FC236}">
                      <a16:creationId xmlns:a16="http://schemas.microsoft.com/office/drawing/2014/main" id="{E1B9D27E-5EEE-4389-587B-8AE7AFFA87B6}"/>
                    </a:ext>
                  </a:extLst>
                </p:cNvPr>
                <p:cNvSpPr/>
                <p:nvPr/>
              </p:nvSpPr>
              <p:spPr>
                <a:xfrm>
                  <a:off x="1718962" y="2730261"/>
                  <a:ext cx="384497" cy="442052"/>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800">
                    <a:latin typeface="+mn-lt"/>
                  </a:endParaRPr>
                </a:p>
              </p:txBody>
            </p:sp>
          </p:grpSp>
          <p:sp>
            <p:nvSpPr>
              <p:cNvPr id="64" name="CaixaDeTexto 63">
                <a:extLst>
                  <a:ext uri="{FF2B5EF4-FFF2-40B4-BE49-F238E27FC236}">
                    <a16:creationId xmlns:a16="http://schemas.microsoft.com/office/drawing/2014/main" id="{BB1D00F3-F8A2-0B06-3348-284CCA2A4FD3}"/>
                  </a:ext>
                </a:extLst>
              </p:cNvPr>
              <p:cNvSpPr txBox="1"/>
              <p:nvPr/>
            </p:nvSpPr>
            <p:spPr>
              <a:xfrm>
                <a:off x="1675960" y="2761458"/>
                <a:ext cx="380020" cy="369332"/>
              </a:xfrm>
              <a:prstGeom prst="rect">
                <a:avLst/>
              </a:prstGeom>
              <a:noFill/>
            </p:spPr>
            <p:txBody>
              <a:bodyPr wrap="square" rtlCol="0">
                <a:spAutoFit/>
              </a:bodyPr>
              <a:lstStyle/>
              <a:p>
                <a:pPr algn="ctr"/>
                <a:r>
                  <a:rPr lang="pt-BR" sz="1800" b="1">
                    <a:solidFill>
                      <a:schemeClr val="bg1"/>
                    </a:solidFill>
                    <a:latin typeface="+mn-lt"/>
                  </a:rPr>
                  <a:t>C</a:t>
                </a:r>
              </a:p>
            </p:txBody>
          </p:sp>
        </p:grpSp>
      </p:grpSp>
      <p:grpSp>
        <p:nvGrpSpPr>
          <p:cNvPr id="67" name="Agrupar 66">
            <a:extLst>
              <a:ext uri="{FF2B5EF4-FFF2-40B4-BE49-F238E27FC236}">
                <a16:creationId xmlns:a16="http://schemas.microsoft.com/office/drawing/2014/main" id="{70F058CB-17C3-B0B1-645E-E448CD912DDD}"/>
              </a:ext>
            </a:extLst>
          </p:cNvPr>
          <p:cNvGrpSpPr/>
          <p:nvPr userDrawn="1"/>
        </p:nvGrpSpPr>
        <p:grpSpPr>
          <a:xfrm>
            <a:off x="1019173" y="5592745"/>
            <a:ext cx="10153650" cy="447215"/>
            <a:chOff x="1628481" y="2725098"/>
            <a:chExt cx="10153650" cy="447215"/>
          </a:xfrm>
        </p:grpSpPr>
        <p:sp>
          <p:nvSpPr>
            <p:cNvPr id="68" name="Retângulo de cantos arredondados 13">
              <a:extLst>
                <a:ext uri="{FF2B5EF4-FFF2-40B4-BE49-F238E27FC236}">
                  <a16:creationId xmlns:a16="http://schemas.microsoft.com/office/drawing/2014/main" id="{A4D365FE-671B-6155-BD2F-7576F690EFC8}"/>
                </a:ext>
              </a:extLst>
            </p:cNvPr>
            <p:cNvSpPr/>
            <p:nvPr/>
          </p:nvSpPr>
          <p:spPr>
            <a:xfrm>
              <a:off x="1628481" y="2725098"/>
              <a:ext cx="10153650" cy="442052"/>
            </a:xfrm>
            <a:prstGeom prst="round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800">
                <a:latin typeface="+mn-lt"/>
              </a:endParaRPr>
            </a:p>
          </p:txBody>
        </p:sp>
        <p:grpSp>
          <p:nvGrpSpPr>
            <p:cNvPr id="69" name="Agrupar 68">
              <a:extLst>
                <a:ext uri="{FF2B5EF4-FFF2-40B4-BE49-F238E27FC236}">
                  <a16:creationId xmlns:a16="http://schemas.microsoft.com/office/drawing/2014/main" id="{A736213C-39C8-8DCF-7C9A-E03B96565F77}"/>
                </a:ext>
              </a:extLst>
            </p:cNvPr>
            <p:cNvGrpSpPr/>
            <p:nvPr userDrawn="1"/>
          </p:nvGrpSpPr>
          <p:grpSpPr>
            <a:xfrm>
              <a:off x="1628481" y="2730261"/>
              <a:ext cx="474978" cy="442052"/>
              <a:chOff x="1628481" y="2730261"/>
              <a:chExt cx="474978" cy="442052"/>
            </a:xfrm>
          </p:grpSpPr>
          <p:grpSp>
            <p:nvGrpSpPr>
              <p:cNvPr id="70" name="Agrupar 69">
                <a:extLst>
                  <a:ext uri="{FF2B5EF4-FFF2-40B4-BE49-F238E27FC236}">
                    <a16:creationId xmlns:a16="http://schemas.microsoft.com/office/drawing/2014/main" id="{13045E57-F663-81B9-D6BF-5CEDDE384347}"/>
                  </a:ext>
                </a:extLst>
              </p:cNvPr>
              <p:cNvGrpSpPr/>
              <p:nvPr userDrawn="1"/>
            </p:nvGrpSpPr>
            <p:grpSpPr>
              <a:xfrm>
                <a:off x="1628481" y="2730261"/>
                <a:ext cx="474978" cy="442052"/>
                <a:chOff x="1628481" y="2730261"/>
                <a:chExt cx="474978" cy="442052"/>
              </a:xfrm>
            </p:grpSpPr>
            <p:sp>
              <p:nvSpPr>
                <p:cNvPr id="72" name="Retângulo de cantos arredondados 15">
                  <a:extLst>
                    <a:ext uri="{FF2B5EF4-FFF2-40B4-BE49-F238E27FC236}">
                      <a16:creationId xmlns:a16="http://schemas.microsoft.com/office/drawing/2014/main" id="{DA0562E0-78BC-8395-835C-B5C0A8D5D8E8}"/>
                    </a:ext>
                  </a:extLst>
                </p:cNvPr>
                <p:cNvSpPr/>
                <p:nvPr/>
              </p:nvSpPr>
              <p:spPr>
                <a:xfrm>
                  <a:off x="1628481" y="2730261"/>
                  <a:ext cx="474978" cy="442052"/>
                </a:xfrm>
                <a:prstGeom prst="round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800">
                    <a:latin typeface="+mn-lt"/>
                  </a:endParaRPr>
                </a:p>
              </p:txBody>
            </p:sp>
            <p:sp>
              <p:nvSpPr>
                <p:cNvPr id="73" name="Retângulo 72">
                  <a:extLst>
                    <a:ext uri="{FF2B5EF4-FFF2-40B4-BE49-F238E27FC236}">
                      <a16:creationId xmlns:a16="http://schemas.microsoft.com/office/drawing/2014/main" id="{27B43141-FDC7-0612-437C-E4D7C18596EE}"/>
                    </a:ext>
                  </a:extLst>
                </p:cNvPr>
                <p:cNvSpPr/>
                <p:nvPr/>
              </p:nvSpPr>
              <p:spPr>
                <a:xfrm>
                  <a:off x="1718962" y="2730261"/>
                  <a:ext cx="384497" cy="442052"/>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800">
                    <a:latin typeface="+mn-lt"/>
                  </a:endParaRPr>
                </a:p>
              </p:txBody>
            </p:sp>
          </p:grpSp>
          <p:sp>
            <p:nvSpPr>
              <p:cNvPr id="71" name="CaixaDeTexto 70">
                <a:extLst>
                  <a:ext uri="{FF2B5EF4-FFF2-40B4-BE49-F238E27FC236}">
                    <a16:creationId xmlns:a16="http://schemas.microsoft.com/office/drawing/2014/main" id="{7E63F918-2AB5-FC72-4426-7AD7B9CCC147}"/>
                  </a:ext>
                </a:extLst>
              </p:cNvPr>
              <p:cNvSpPr txBox="1"/>
              <p:nvPr/>
            </p:nvSpPr>
            <p:spPr>
              <a:xfrm>
                <a:off x="1675960" y="2761458"/>
                <a:ext cx="380020" cy="369332"/>
              </a:xfrm>
              <a:prstGeom prst="rect">
                <a:avLst/>
              </a:prstGeom>
              <a:noFill/>
            </p:spPr>
            <p:txBody>
              <a:bodyPr wrap="square" rtlCol="0">
                <a:spAutoFit/>
              </a:bodyPr>
              <a:lstStyle/>
              <a:p>
                <a:pPr algn="ctr"/>
                <a:r>
                  <a:rPr lang="pt-BR" sz="1800" b="1">
                    <a:solidFill>
                      <a:schemeClr val="bg1"/>
                    </a:solidFill>
                    <a:latin typeface="+mn-lt"/>
                  </a:rPr>
                  <a:t>D</a:t>
                </a:r>
              </a:p>
            </p:txBody>
          </p:sp>
        </p:grpSp>
      </p:grpSp>
      <p:grpSp>
        <p:nvGrpSpPr>
          <p:cNvPr id="74" name="Agrupar 73">
            <a:extLst>
              <a:ext uri="{FF2B5EF4-FFF2-40B4-BE49-F238E27FC236}">
                <a16:creationId xmlns:a16="http://schemas.microsoft.com/office/drawing/2014/main" id="{7E14FA5E-45DC-8A36-2F64-F15F01B35DF6}"/>
              </a:ext>
            </a:extLst>
          </p:cNvPr>
          <p:cNvGrpSpPr/>
          <p:nvPr userDrawn="1"/>
        </p:nvGrpSpPr>
        <p:grpSpPr>
          <a:xfrm>
            <a:off x="1019173" y="6086602"/>
            <a:ext cx="10153650" cy="447215"/>
            <a:chOff x="1628481" y="2725098"/>
            <a:chExt cx="10153650" cy="447215"/>
          </a:xfrm>
        </p:grpSpPr>
        <p:sp>
          <p:nvSpPr>
            <p:cNvPr id="75" name="Retângulo de cantos arredondados 13">
              <a:extLst>
                <a:ext uri="{FF2B5EF4-FFF2-40B4-BE49-F238E27FC236}">
                  <a16:creationId xmlns:a16="http://schemas.microsoft.com/office/drawing/2014/main" id="{F21BE6EF-BC46-A69C-7B39-E157229E4A0C}"/>
                </a:ext>
              </a:extLst>
            </p:cNvPr>
            <p:cNvSpPr/>
            <p:nvPr/>
          </p:nvSpPr>
          <p:spPr>
            <a:xfrm>
              <a:off x="1628481" y="2725098"/>
              <a:ext cx="10153650" cy="442052"/>
            </a:xfrm>
            <a:prstGeom prst="round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800">
                <a:latin typeface="+mn-lt"/>
              </a:endParaRPr>
            </a:p>
          </p:txBody>
        </p:sp>
        <p:grpSp>
          <p:nvGrpSpPr>
            <p:cNvPr id="76" name="Agrupar 75">
              <a:extLst>
                <a:ext uri="{FF2B5EF4-FFF2-40B4-BE49-F238E27FC236}">
                  <a16:creationId xmlns:a16="http://schemas.microsoft.com/office/drawing/2014/main" id="{DC27ED11-8E36-0007-FE86-97E332AF672D}"/>
                </a:ext>
              </a:extLst>
            </p:cNvPr>
            <p:cNvGrpSpPr/>
            <p:nvPr userDrawn="1"/>
          </p:nvGrpSpPr>
          <p:grpSpPr>
            <a:xfrm>
              <a:off x="1628481" y="2730261"/>
              <a:ext cx="474978" cy="442052"/>
              <a:chOff x="1628481" y="2730261"/>
              <a:chExt cx="474978" cy="442052"/>
            </a:xfrm>
          </p:grpSpPr>
          <p:grpSp>
            <p:nvGrpSpPr>
              <p:cNvPr id="77" name="Agrupar 76">
                <a:extLst>
                  <a:ext uri="{FF2B5EF4-FFF2-40B4-BE49-F238E27FC236}">
                    <a16:creationId xmlns:a16="http://schemas.microsoft.com/office/drawing/2014/main" id="{145BFD78-445F-EE7A-44E1-7C1D81526219}"/>
                  </a:ext>
                </a:extLst>
              </p:cNvPr>
              <p:cNvGrpSpPr/>
              <p:nvPr userDrawn="1"/>
            </p:nvGrpSpPr>
            <p:grpSpPr>
              <a:xfrm>
                <a:off x="1628481" y="2730261"/>
                <a:ext cx="474978" cy="442052"/>
                <a:chOff x="1628481" y="2730261"/>
                <a:chExt cx="474978" cy="442052"/>
              </a:xfrm>
            </p:grpSpPr>
            <p:sp>
              <p:nvSpPr>
                <p:cNvPr id="79" name="Retângulo de cantos arredondados 15">
                  <a:extLst>
                    <a:ext uri="{FF2B5EF4-FFF2-40B4-BE49-F238E27FC236}">
                      <a16:creationId xmlns:a16="http://schemas.microsoft.com/office/drawing/2014/main" id="{070C554F-805F-B025-3E5F-45733FD5DB7C}"/>
                    </a:ext>
                  </a:extLst>
                </p:cNvPr>
                <p:cNvSpPr/>
                <p:nvPr/>
              </p:nvSpPr>
              <p:spPr>
                <a:xfrm>
                  <a:off x="1628481" y="2730261"/>
                  <a:ext cx="474978" cy="442052"/>
                </a:xfrm>
                <a:prstGeom prst="round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800">
                    <a:latin typeface="+mn-lt"/>
                  </a:endParaRPr>
                </a:p>
              </p:txBody>
            </p:sp>
            <p:sp>
              <p:nvSpPr>
                <p:cNvPr id="80" name="Retângulo 79">
                  <a:extLst>
                    <a:ext uri="{FF2B5EF4-FFF2-40B4-BE49-F238E27FC236}">
                      <a16:creationId xmlns:a16="http://schemas.microsoft.com/office/drawing/2014/main" id="{BD1D8CE8-C1D7-3661-82C2-705186E53A9E}"/>
                    </a:ext>
                  </a:extLst>
                </p:cNvPr>
                <p:cNvSpPr/>
                <p:nvPr/>
              </p:nvSpPr>
              <p:spPr>
                <a:xfrm>
                  <a:off x="1718962" y="2730261"/>
                  <a:ext cx="384497" cy="442052"/>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800">
                    <a:latin typeface="+mn-lt"/>
                  </a:endParaRPr>
                </a:p>
              </p:txBody>
            </p:sp>
          </p:grpSp>
          <p:sp>
            <p:nvSpPr>
              <p:cNvPr id="78" name="CaixaDeTexto 77">
                <a:extLst>
                  <a:ext uri="{FF2B5EF4-FFF2-40B4-BE49-F238E27FC236}">
                    <a16:creationId xmlns:a16="http://schemas.microsoft.com/office/drawing/2014/main" id="{A483B232-567F-A1B6-B600-BDD867B16596}"/>
                  </a:ext>
                </a:extLst>
              </p:cNvPr>
              <p:cNvSpPr txBox="1"/>
              <p:nvPr/>
            </p:nvSpPr>
            <p:spPr>
              <a:xfrm>
                <a:off x="1675960" y="2761458"/>
                <a:ext cx="380020" cy="369332"/>
              </a:xfrm>
              <a:prstGeom prst="rect">
                <a:avLst/>
              </a:prstGeom>
              <a:noFill/>
            </p:spPr>
            <p:txBody>
              <a:bodyPr wrap="square" rtlCol="0">
                <a:spAutoFit/>
              </a:bodyPr>
              <a:lstStyle/>
              <a:p>
                <a:pPr algn="ctr"/>
                <a:r>
                  <a:rPr lang="pt-BR" sz="1800" b="1">
                    <a:solidFill>
                      <a:schemeClr val="bg1"/>
                    </a:solidFill>
                    <a:latin typeface="+mn-lt"/>
                  </a:rPr>
                  <a:t>E</a:t>
                </a:r>
              </a:p>
            </p:txBody>
          </p:sp>
        </p:grpSp>
      </p:grpSp>
      <p:sp>
        <p:nvSpPr>
          <p:cNvPr id="86" name="Espaço Reservado para Texto 14">
            <a:extLst>
              <a:ext uri="{FF2B5EF4-FFF2-40B4-BE49-F238E27FC236}">
                <a16:creationId xmlns:a16="http://schemas.microsoft.com/office/drawing/2014/main" id="{519118B2-F10A-9580-6C53-56E8822062ED}"/>
              </a:ext>
            </a:extLst>
          </p:cNvPr>
          <p:cNvSpPr>
            <a:spLocks noGrp="1"/>
          </p:cNvSpPr>
          <p:nvPr>
            <p:ph type="body" sz="quarter" idx="12" hasCustomPrompt="1"/>
          </p:nvPr>
        </p:nvSpPr>
        <p:spPr>
          <a:xfrm>
            <a:off x="1584630" y="4191751"/>
            <a:ext cx="9497718" cy="288906"/>
          </a:xfrm>
          <a:prstGeom prst="rect">
            <a:avLst/>
          </a:prstGeom>
        </p:spPr>
        <p:txBody>
          <a:bodyPr/>
          <a:lstStyle>
            <a:lvl1pPr marL="0" indent="0">
              <a:buNone/>
              <a:defRPr sz="1800"/>
            </a:lvl1pPr>
          </a:lstStyle>
          <a:p>
            <a:pPr marL="0" algn="l" rtl="0" eaLnBrk="1" latinLnBrk="0" hangingPunct="1">
              <a:spcBef>
                <a:spcPts val="0"/>
              </a:spcBef>
              <a:spcAft>
                <a:spcPts val="0"/>
              </a:spcAft>
            </a:pPr>
            <a:r>
              <a:rPr lang="pt-BR" sz="1800" kern="1200">
                <a:solidFill>
                  <a:srgbClr val="00397B"/>
                </a:solidFill>
                <a:effectLst/>
                <a:latin typeface="Calibri" panose="020F0502020204030204" pitchFamily="34" charset="0"/>
                <a:ea typeface="+mn-ea"/>
                <a:cs typeface="+mn-cs"/>
              </a:rPr>
              <a:t>Inserir texto da alternativa</a:t>
            </a:r>
            <a:endParaRPr lang="pt-BR">
              <a:effectLst/>
            </a:endParaRPr>
          </a:p>
        </p:txBody>
      </p:sp>
      <p:sp>
        <p:nvSpPr>
          <p:cNvPr id="87" name="Espaço Reservado para Texto 14">
            <a:extLst>
              <a:ext uri="{FF2B5EF4-FFF2-40B4-BE49-F238E27FC236}">
                <a16:creationId xmlns:a16="http://schemas.microsoft.com/office/drawing/2014/main" id="{359D1B0A-DD7E-E868-EE74-830962D94297}"/>
              </a:ext>
            </a:extLst>
          </p:cNvPr>
          <p:cNvSpPr>
            <a:spLocks noGrp="1"/>
          </p:cNvSpPr>
          <p:nvPr>
            <p:ph type="body" sz="quarter" idx="13" hasCustomPrompt="1"/>
          </p:nvPr>
        </p:nvSpPr>
        <p:spPr>
          <a:xfrm>
            <a:off x="1584630" y="4690449"/>
            <a:ext cx="9497718" cy="288906"/>
          </a:xfrm>
          <a:prstGeom prst="rect">
            <a:avLst/>
          </a:prstGeom>
        </p:spPr>
        <p:txBody>
          <a:bodyPr/>
          <a:lstStyle>
            <a:lvl1pPr marL="0" indent="0">
              <a:buNone/>
              <a:defRPr sz="1800"/>
            </a:lvl1pPr>
          </a:lstStyle>
          <a:p>
            <a:pPr marL="0" algn="l" rtl="0" eaLnBrk="1" latinLnBrk="0" hangingPunct="1">
              <a:spcBef>
                <a:spcPts val="0"/>
              </a:spcBef>
              <a:spcAft>
                <a:spcPts val="0"/>
              </a:spcAft>
            </a:pPr>
            <a:r>
              <a:rPr lang="pt-BR" sz="1800" kern="1200">
                <a:solidFill>
                  <a:srgbClr val="00397B"/>
                </a:solidFill>
                <a:effectLst/>
                <a:latin typeface="Calibri" panose="020F0502020204030204" pitchFamily="34" charset="0"/>
                <a:ea typeface="+mn-ea"/>
                <a:cs typeface="+mn-cs"/>
              </a:rPr>
              <a:t>Inserir texto da alternativa</a:t>
            </a:r>
            <a:endParaRPr lang="pt-BR">
              <a:effectLst/>
            </a:endParaRPr>
          </a:p>
        </p:txBody>
      </p:sp>
      <p:sp>
        <p:nvSpPr>
          <p:cNvPr id="88" name="Espaço Reservado para Texto 14">
            <a:extLst>
              <a:ext uri="{FF2B5EF4-FFF2-40B4-BE49-F238E27FC236}">
                <a16:creationId xmlns:a16="http://schemas.microsoft.com/office/drawing/2014/main" id="{288EA4B8-ADE9-1C9C-0AA8-690228987366}"/>
              </a:ext>
            </a:extLst>
          </p:cNvPr>
          <p:cNvSpPr>
            <a:spLocks noGrp="1"/>
          </p:cNvSpPr>
          <p:nvPr>
            <p:ph type="body" sz="quarter" idx="14" hasCustomPrompt="1"/>
          </p:nvPr>
        </p:nvSpPr>
        <p:spPr>
          <a:xfrm>
            <a:off x="1584630" y="5175461"/>
            <a:ext cx="9497718" cy="288906"/>
          </a:xfrm>
          <a:prstGeom prst="rect">
            <a:avLst/>
          </a:prstGeom>
        </p:spPr>
        <p:txBody>
          <a:bodyPr/>
          <a:lstStyle>
            <a:lvl1pPr marL="0" indent="0">
              <a:buNone/>
              <a:defRPr sz="1800"/>
            </a:lvl1pPr>
          </a:lstStyle>
          <a:p>
            <a:pPr marL="0" algn="l" rtl="0" eaLnBrk="1" latinLnBrk="0" hangingPunct="1">
              <a:spcBef>
                <a:spcPts val="0"/>
              </a:spcBef>
              <a:spcAft>
                <a:spcPts val="0"/>
              </a:spcAft>
            </a:pPr>
            <a:r>
              <a:rPr lang="pt-BR" sz="1800" kern="1200">
                <a:solidFill>
                  <a:srgbClr val="00397B"/>
                </a:solidFill>
                <a:effectLst/>
                <a:latin typeface="Calibri" panose="020F0502020204030204" pitchFamily="34" charset="0"/>
                <a:ea typeface="+mn-ea"/>
                <a:cs typeface="+mn-cs"/>
              </a:rPr>
              <a:t>Inserir texto da alternativa</a:t>
            </a:r>
            <a:endParaRPr lang="pt-BR">
              <a:effectLst/>
            </a:endParaRPr>
          </a:p>
        </p:txBody>
      </p:sp>
      <p:sp>
        <p:nvSpPr>
          <p:cNvPr id="2" name="Espaço Reservado para Texto 14">
            <a:extLst>
              <a:ext uri="{FF2B5EF4-FFF2-40B4-BE49-F238E27FC236}">
                <a16:creationId xmlns:a16="http://schemas.microsoft.com/office/drawing/2014/main" id="{00B12AC7-38E5-A0E5-D759-4949D3B1FB3F}"/>
              </a:ext>
            </a:extLst>
          </p:cNvPr>
          <p:cNvSpPr>
            <a:spLocks noGrp="1"/>
          </p:cNvSpPr>
          <p:nvPr>
            <p:ph type="body" sz="quarter" idx="15" hasCustomPrompt="1"/>
          </p:nvPr>
        </p:nvSpPr>
        <p:spPr>
          <a:xfrm>
            <a:off x="1584630" y="5678163"/>
            <a:ext cx="9497718" cy="288906"/>
          </a:xfrm>
          <a:prstGeom prst="rect">
            <a:avLst/>
          </a:prstGeom>
        </p:spPr>
        <p:txBody>
          <a:bodyPr/>
          <a:lstStyle>
            <a:lvl1pPr marL="0" indent="0">
              <a:buNone/>
              <a:defRPr sz="1800"/>
            </a:lvl1pPr>
          </a:lstStyle>
          <a:p>
            <a:pPr marL="0" algn="l" rtl="0" eaLnBrk="1" latinLnBrk="0" hangingPunct="1">
              <a:spcBef>
                <a:spcPts val="0"/>
              </a:spcBef>
              <a:spcAft>
                <a:spcPts val="0"/>
              </a:spcAft>
            </a:pPr>
            <a:r>
              <a:rPr lang="pt-BR" sz="1800" kern="1200">
                <a:solidFill>
                  <a:srgbClr val="00397B"/>
                </a:solidFill>
                <a:effectLst/>
                <a:latin typeface="Calibri" panose="020F0502020204030204" pitchFamily="34" charset="0"/>
                <a:ea typeface="+mn-ea"/>
                <a:cs typeface="+mn-cs"/>
              </a:rPr>
              <a:t>Inserir texto da alternativa</a:t>
            </a:r>
            <a:endParaRPr lang="pt-BR">
              <a:effectLst/>
            </a:endParaRPr>
          </a:p>
        </p:txBody>
      </p:sp>
      <p:sp>
        <p:nvSpPr>
          <p:cNvPr id="82" name="Espaço Reservado para Texto 14">
            <a:extLst>
              <a:ext uri="{FF2B5EF4-FFF2-40B4-BE49-F238E27FC236}">
                <a16:creationId xmlns:a16="http://schemas.microsoft.com/office/drawing/2014/main" id="{10088599-B6D5-ABC4-A9A6-02AC18405B81}"/>
              </a:ext>
            </a:extLst>
          </p:cNvPr>
          <p:cNvSpPr>
            <a:spLocks noGrp="1"/>
          </p:cNvSpPr>
          <p:nvPr>
            <p:ph type="body" sz="quarter" idx="16" hasCustomPrompt="1"/>
          </p:nvPr>
        </p:nvSpPr>
        <p:spPr>
          <a:xfrm>
            <a:off x="1584630" y="6163175"/>
            <a:ext cx="9497718" cy="288906"/>
          </a:xfrm>
          <a:prstGeom prst="rect">
            <a:avLst/>
          </a:prstGeom>
        </p:spPr>
        <p:txBody>
          <a:bodyPr/>
          <a:lstStyle>
            <a:lvl1pPr marL="0" indent="0">
              <a:buNone/>
              <a:defRPr sz="1800"/>
            </a:lvl1pPr>
          </a:lstStyle>
          <a:p>
            <a:pPr marL="0" algn="l" rtl="0" eaLnBrk="1" latinLnBrk="0" hangingPunct="1">
              <a:spcBef>
                <a:spcPts val="0"/>
              </a:spcBef>
              <a:spcAft>
                <a:spcPts val="0"/>
              </a:spcAft>
            </a:pPr>
            <a:r>
              <a:rPr lang="pt-BR" sz="1800" kern="1200">
                <a:solidFill>
                  <a:srgbClr val="00397B"/>
                </a:solidFill>
                <a:effectLst/>
                <a:latin typeface="Calibri" panose="020F0502020204030204" pitchFamily="34" charset="0"/>
                <a:ea typeface="+mn-ea"/>
                <a:cs typeface="+mn-cs"/>
              </a:rPr>
              <a:t>Inserir texto da alternativa</a:t>
            </a:r>
            <a:endParaRPr lang="pt-BR">
              <a:effectLst/>
            </a:endParaRPr>
          </a:p>
        </p:txBody>
      </p:sp>
    </p:spTree>
    <p:extLst>
      <p:ext uri="{BB962C8B-B14F-4D97-AF65-F5344CB8AC3E}">
        <p14:creationId xmlns:p14="http://schemas.microsoft.com/office/powerpoint/2010/main" val="235444501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Layout Personalizado">
    <p:spTree>
      <p:nvGrpSpPr>
        <p:cNvPr id="1" name=""/>
        <p:cNvGrpSpPr/>
        <p:nvPr/>
      </p:nvGrpSpPr>
      <p:grpSpPr>
        <a:xfrm>
          <a:off x="0" y="0"/>
          <a:ext cx="0" cy="0"/>
          <a:chOff x="0" y="0"/>
          <a:chExt cx="0" cy="0"/>
        </a:xfrm>
      </p:grpSpPr>
      <p:sp>
        <p:nvSpPr>
          <p:cNvPr id="3" name="Espaço Reservado para Texto 12">
            <a:extLst>
              <a:ext uri="{FF2B5EF4-FFF2-40B4-BE49-F238E27FC236}">
                <a16:creationId xmlns:a16="http://schemas.microsoft.com/office/drawing/2014/main" id="{CB9D0CF1-939E-E4E7-1BA0-B7DF50655D12}"/>
              </a:ext>
            </a:extLst>
          </p:cNvPr>
          <p:cNvSpPr>
            <a:spLocks noGrp="1"/>
          </p:cNvSpPr>
          <p:nvPr>
            <p:ph type="body" sz="quarter" idx="10" hasCustomPrompt="1"/>
          </p:nvPr>
        </p:nvSpPr>
        <p:spPr>
          <a:xfrm>
            <a:off x="1019173" y="337457"/>
            <a:ext cx="3060700" cy="333572"/>
          </a:xfrm>
          <a:prstGeom prst="rect">
            <a:avLst/>
          </a:prstGeom>
        </p:spPr>
        <p:txBody>
          <a:bodyPr/>
          <a:lstStyle>
            <a:lvl1pPr marL="0" indent="0">
              <a:buNone/>
              <a:defRPr sz="1800" b="1"/>
            </a:lvl1pPr>
          </a:lstStyle>
          <a:p>
            <a:pPr lvl="0"/>
            <a:r>
              <a:rPr lang="pt-BR"/>
              <a:t>Questão X</a:t>
            </a:r>
          </a:p>
        </p:txBody>
      </p:sp>
      <p:sp>
        <p:nvSpPr>
          <p:cNvPr id="4" name="Espaço Reservado para Texto 14">
            <a:extLst>
              <a:ext uri="{FF2B5EF4-FFF2-40B4-BE49-F238E27FC236}">
                <a16:creationId xmlns:a16="http://schemas.microsoft.com/office/drawing/2014/main" id="{5B6EFF45-AA37-0428-4DBE-6391AB722AE7}"/>
              </a:ext>
            </a:extLst>
          </p:cNvPr>
          <p:cNvSpPr>
            <a:spLocks noGrp="1"/>
          </p:cNvSpPr>
          <p:nvPr>
            <p:ph type="body" sz="quarter" idx="11" hasCustomPrompt="1"/>
          </p:nvPr>
        </p:nvSpPr>
        <p:spPr>
          <a:xfrm>
            <a:off x="1019173" y="843928"/>
            <a:ext cx="10153650" cy="1566764"/>
          </a:xfrm>
          <a:prstGeom prst="rect">
            <a:avLst/>
          </a:prstGeom>
        </p:spPr>
        <p:txBody>
          <a:bodyPr/>
          <a:lstStyle>
            <a:lvl1pPr marL="0" indent="0">
              <a:buNone/>
              <a:defRPr sz="1800"/>
            </a:lvl1pPr>
          </a:lstStyle>
          <a:p>
            <a:pPr lvl="0"/>
            <a:r>
              <a:rPr lang="pt-BR"/>
              <a:t>Inserir enunciado da questão</a:t>
            </a:r>
          </a:p>
        </p:txBody>
      </p:sp>
      <p:grpSp>
        <p:nvGrpSpPr>
          <p:cNvPr id="5" name="Agrupar 4">
            <a:extLst>
              <a:ext uri="{FF2B5EF4-FFF2-40B4-BE49-F238E27FC236}">
                <a16:creationId xmlns:a16="http://schemas.microsoft.com/office/drawing/2014/main" id="{2D9A6C46-B701-3A75-50FD-E2CB4D89154F}"/>
              </a:ext>
            </a:extLst>
          </p:cNvPr>
          <p:cNvGrpSpPr/>
          <p:nvPr userDrawn="1"/>
        </p:nvGrpSpPr>
        <p:grpSpPr>
          <a:xfrm>
            <a:off x="1017329" y="2583591"/>
            <a:ext cx="10153650" cy="759991"/>
            <a:chOff x="1019173" y="4224856"/>
            <a:chExt cx="10153650" cy="447215"/>
          </a:xfrm>
        </p:grpSpPr>
        <p:sp>
          <p:nvSpPr>
            <p:cNvPr id="6" name="Retângulo de cantos arredondados 13">
              <a:extLst>
                <a:ext uri="{FF2B5EF4-FFF2-40B4-BE49-F238E27FC236}">
                  <a16:creationId xmlns:a16="http://schemas.microsoft.com/office/drawing/2014/main" id="{A7648317-A452-4321-C4FD-D2D969D4F0B1}"/>
                </a:ext>
              </a:extLst>
            </p:cNvPr>
            <p:cNvSpPr/>
            <p:nvPr/>
          </p:nvSpPr>
          <p:spPr>
            <a:xfrm>
              <a:off x="1019173" y="4224856"/>
              <a:ext cx="10153650" cy="442052"/>
            </a:xfrm>
            <a:prstGeom prst="round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800">
                <a:latin typeface="+mn-lt"/>
              </a:endParaRPr>
            </a:p>
          </p:txBody>
        </p:sp>
        <p:grpSp>
          <p:nvGrpSpPr>
            <p:cNvPr id="7" name="Agrupar 6">
              <a:extLst>
                <a:ext uri="{FF2B5EF4-FFF2-40B4-BE49-F238E27FC236}">
                  <a16:creationId xmlns:a16="http://schemas.microsoft.com/office/drawing/2014/main" id="{94C85FF7-E67B-859B-70EE-D7559EBDCDD4}"/>
                </a:ext>
              </a:extLst>
            </p:cNvPr>
            <p:cNvGrpSpPr/>
            <p:nvPr userDrawn="1"/>
          </p:nvGrpSpPr>
          <p:grpSpPr>
            <a:xfrm>
              <a:off x="1019173" y="4230019"/>
              <a:ext cx="474978" cy="442052"/>
              <a:chOff x="1628481" y="2730261"/>
              <a:chExt cx="474978" cy="442052"/>
            </a:xfrm>
          </p:grpSpPr>
          <p:grpSp>
            <p:nvGrpSpPr>
              <p:cNvPr id="8" name="Agrupar 7">
                <a:extLst>
                  <a:ext uri="{FF2B5EF4-FFF2-40B4-BE49-F238E27FC236}">
                    <a16:creationId xmlns:a16="http://schemas.microsoft.com/office/drawing/2014/main" id="{0A88026D-D665-E196-22A5-BA4875FF89FA}"/>
                  </a:ext>
                </a:extLst>
              </p:cNvPr>
              <p:cNvGrpSpPr/>
              <p:nvPr userDrawn="1"/>
            </p:nvGrpSpPr>
            <p:grpSpPr>
              <a:xfrm>
                <a:off x="1628481" y="2730261"/>
                <a:ext cx="474978" cy="442052"/>
                <a:chOff x="1628481" y="2730261"/>
                <a:chExt cx="474978" cy="442052"/>
              </a:xfrm>
            </p:grpSpPr>
            <p:sp>
              <p:nvSpPr>
                <p:cNvPr id="10" name="Retângulo de cantos arredondados 15">
                  <a:extLst>
                    <a:ext uri="{FF2B5EF4-FFF2-40B4-BE49-F238E27FC236}">
                      <a16:creationId xmlns:a16="http://schemas.microsoft.com/office/drawing/2014/main" id="{C7E27372-4417-307F-8649-5DA62BB1C26F}"/>
                    </a:ext>
                  </a:extLst>
                </p:cNvPr>
                <p:cNvSpPr/>
                <p:nvPr/>
              </p:nvSpPr>
              <p:spPr>
                <a:xfrm>
                  <a:off x="1628481" y="2730261"/>
                  <a:ext cx="474978" cy="442052"/>
                </a:xfrm>
                <a:prstGeom prst="round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800">
                    <a:latin typeface="+mn-lt"/>
                  </a:endParaRPr>
                </a:p>
              </p:txBody>
            </p:sp>
            <p:sp>
              <p:nvSpPr>
                <p:cNvPr id="11" name="Retângulo 10">
                  <a:extLst>
                    <a:ext uri="{FF2B5EF4-FFF2-40B4-BE49-F238E27FC236}">
                      <a16:creationId xmlns:a16="http://schemas.microsoft.com/office/drawing/2014/main" id="{E5417D42-5F3A-7046-1751-753B590ABEE6}"/>
                    </a:ext>
                  </a:extLst>
                </p:cNvPr>
                <p:cNvSpPr/>
                <p:nvPr/>
              </p:nvSpPr>
              <p:spPr>
                <a:xfrm>
                  <a:off x="1718962" y="2730261"/>
                  <a:ext cx="384497" cy="442052"/>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800">
                    <a:latin typeface="+mn-lt"/>
                  </a:endParaRPr>
                </a:p>
              </p:txBody>
            </p:sp>
          </p:grpSp>
          <p:sp>
            <p:nvSpPr>
              <p:cNvPr id="9" name="CaixaDeTexto 8">
                <a:extLst>
                  <a:ext uri="{FF2B5EF4-FFF2-40B4-BE49-F238E27FC236}">
                    <a16:creationId xmlns:a16="http://schemas.microsoft.com/office/drawing/2014/main" id="{0D12BCF5-7B70-2379-A990-4486D6CFBB6E}"/>
                  </a:ext>
                </a:extLst>
              </p:cNvPr>
              <p:cNvSpPr txBox="1"/>
              <p:nvPr/>
            </p:nvSpPr>
            <p:spPr>
              <a:xfrm>
                <a:off x="1675960" y="2761458"/>
                <a:ext cx="380020" cy="369332"/>
              </a:xfrm>
              <a:prstGeom prst="rect">
                <a:avLst/>
              </a:prstGeom>
              <a:noFill/>
            </p:spPr>
            <p:txBody>
              <a:bodyPr wrap="square" rtlCol="0">
                <a:spAutoFit/>
              </a:bodyPr>
              <a:lstStyle/>
              <a:p>
                <a:pPr algn="ctr"/>
                <a:r>
                  <a:rPr lang="pt-BR" sz="1800" b="1">
                    <a:solidFill>
                      <a:schemeClr val="bg1"/>
                    </a:solidFill>
                    <a:latin typeface="+mn-lt"/>
                  </a:rPr>
                  <a:t>A</a:t>
                </a:r>
              </a:p>
            </p:txBody>
          </p:sp>
        </p:grpSp>
      </p:grpSp>
      <p:grpSp>
        <p:nvGrpSpPr>
          <p:cNvPr id="12" name="Agrupar 11">
            <a:extLst>
              <a:ext uri="{FF2B5EF4-FFF2-40B4-BE49-F238E27FC236}">
                <a16:creationId xmlns:a16="http://schemas.microsoft.com/office/drawing/2014/main" id="{B786ADC7-4E5B-13E3-DA56-E0AD8EF10979}"/>
              </a:ext>
            </a:extLst>
          </p:cNvPr>
          <p:cNvGrpSpPr/>
          <p:nvPr userDrawn="1"/>
        </p:nvGrpSpPr>
        <p:grpSpPr>
          <a:xfrm>
            <a:off x="1017329" y="3403898"/>
            <a:ext cx="10153650" cy="711110"/>
            <a:chOff x="1628481" y="2725098"/>
            <a:chExt cx="10153650" cy="447215"/>
          </a:xfrm>
        </p:grpSpPr>
        <p:sp>
          <p:nvSpPr>
            <p:cNvPr id="13" name="Retângulo de cantos arredondados 13">
              <a:extLst>
                <a:ext uri="{FF2B5EF4-FFF2-40B4-BE49-F238E27FC236}">
                  <a16:creationId xmlns:a16="http://schemas.microsoft.com/office/drawing/2014/main" id="{B80F30D9-F4FC-AE0E-D672-D88A63A21948}"/>
                </a:ext>
              </a:extLst>
            </p:cNvPr>
            <p:cNvSpPr/>
            <p:nvPr/>
          </p:nvSpPr>
          <p:spPr>
            <a:xfrm>
              <a:off x="1628481" y="2725098"/>
              <a:ext cx="10153650" cy="442052"/>
            </a:xfrm>
            <a:prstGeom prst="round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800">
                <a:latin typeface="+mn-lt"/>
              </a:endParaRPr>
            </a:p>
          </p:txBody>
        </p:sp>
        <p:grpSp>
          <p:nvGrpSpPr>
            <p:cNvPr id="14" name="Agrupar 13">
              <a:extLst>
                <a:ext uri="{FF2B5EF4-FFF2-40B4-BE49-F238E27FC236}">
                  <a16:creationId xmlns:a16="http://schemas.microsoft.com/office/drawing/2014/main" id="{FB9EAAE2-29BE-49A1-ADB5-DACEF00D732D}"/>
                </a:ext>
              </a:extLst>
            </p:cNvPr>
            <p:cNvGrpSpPr/>
            <p:nvPr userDrawn="1"/>
          </p:nvGrpSpPr>
          <p:grpSpPr>
            <a:xfrm>
              <a:off x="1628481" y="2730261"/>
              <a:ext cx="474978" cy="442052"/>
              <a:chOff x="1628481" y="2730261"/>
              <a:chExt cx="474978" cy="442052"/>
            </a:xfrm>
          </p:grpSpPr>
          <p:grpSp>
            <p:nvGrpSpPr>
              <p:cNvPr id="15" name="Agrupar 14">
                <a:extLst>
                  <a:ext uri="{FF2B5EF4-FFF2-40B4-BE49-F238E27FC236}">
                    <a16:creationId xmlns:a16="http://schemas.microsoft.com/office/drawing/2014/main" id="{EEEE910A-C2B4-8CB0-F9FC-C6EA20DF6324}"/>
                  </a:ext>
                </a:extLst>
              </p:cNvPr>
              <p:cNvGrpSpPr/>
              <p:nvPr userDrawn="1"/>
            </p:nvGrpSpPr>
            <p:grpSpPr>
              <a:xfrm>
                <a:off x="1628481" y="2730261"/>
                <a:ext cx="474978" cy="442052"/>
                <a:chOff x="1628481" y="2730261"/>
                <a:chExt cx="474978" cy="442052"/>
              </a:xfrm>
            </p:grpSpPr>
            <p:sp>
              <p:nvSpPr>
                <p:cNvPr id="17" name="Retângulo de cantos arredondados 15">
                  <a:extLst>
                    <a:ext uri="{FF2B5EF4-FFF2-40B4-BE49-F238E27FC236}">
                      <a16:creationId xmlns:a16="http://schemas.microsoft.com/office/drawing/2014/main" id="{CF299796-8A71-0E80-4868-DD7A17B2A8C5}"/>
                    </a:ext>
                  </a:extLst>
                </p:cNvPr>
                <p:cNvSpPr/>
                <p:nvPr/>
              </p:nvSpPr>
              <p:spPr>
                <a:xfrm>
                  <a:off x="1628481" y="2730261"/>
                  <a:ext cx="474978" cy="442052"/>
                </a:xfrm>
                <a:prstGeom prst="round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800">
                    <a:latin typeface="+mn-lt"/>
                  </a:endParaRPr>
                </a:p>
              </p:txBody>
            </p:sp>
            <p:sp>
              <p:nvSpPr>
                <p:cNvPr id="18" name="Retângulo 17">
                  <a:extLst>
                    <a:ext uri="{FF2B5EF4-FFF2-40B4-BE49-F238E27FC236}">
                      <a16:creationId xmlns:a16="http://schemas.microsoft.com/office/drawing/2014/main" id="{7F1D12A6-0216-BC3D-789B-2FB554DF3875}"/>
                    </a:ext>
                  </a:extLst>
                </p:cNvPr>
                <p:cNvSpPr/>
                <p:nvPr/>
              </p:nvSpPr>
              <p:spPr>
                <a:xfrm>
                  <a:off x="1718962" y="2730261"/>
                  <a:ext cx="384497" cy="442052"/>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800">
                    <a:latin typeface="+mn-lt"/>
                  </a:endParaRPr>
                </a:p>
              </p:txBody>
            </p:sp>
          </p:grpSp>
          <p:sp>
            <p:nvSpPr>
              <p:cNvPr id="16" name="CaixaDeTexto 15">
                <a:extLst>
                  <a:ext uri="{FF2B5EF4-FFF2-40B4-BE49-F238E27FC236}">
                    <a16:creationId xmlns:a16="http://schemas.microsoft.com/office/drawing/2014/main" id="{62723E5F-4DC7-5485-CCF3-775C7BEAE5CD}"/>
                  </a:ext>
                </a:extLst>
              </p:cNvPr>
              <p:cNvSpPr txBox="1"/>
              <p:nvPr/>
            </p:nvSpPr>
            <p:spPr>
              <a:xfrm>
                <a:off x="1675960" y="2761458"/>
                <a:ext cx="380020" cy="369332"/>
              </a:xfrm>
              <a:prstGeom prst="rect">
                <a:avLst/>
              </a:prstGeom>
              <a:noFill/>
            </p:spPr>
            <p:txBody>
              <a:bodyPr wrap="square" rtlCol="0">
                <a:spAutoFit/>
              </a:bodyPr>
              <a:lstStyle/>
              <a:p>
                <a:pPr algn="ctr"/>
                <a:r>
                  <a:rPr lang="pt-BR" sz="1800" b="1">
                    <a:solidFill>
                      <a:schemeClr val="bg1"/>
                    </a:solidFill>
                    <a:latin typeface="+mn-lt"/>
                  </a:rPr>
                  <a:t>B</a:t>
                </a:r>
              </a:p>
            </p:txBody>
          </p:sp>
        </p:grpSp>
      </p:grpSp>
      <p:grpSp>
        <p:nvGrpSpPr>
          <p:cNvPr id="19" name="Agrupar 18">
            <a:extLst>
              <a:ext uri="{FF2B5EF4-FFF2-40B4-BE49-F238E27FC236}">
                <a16:creationId xmlns:a16="http://schemas.microsoft.com/office/drawing/2014/main" id="{8BFC1031-B38B-B5B7-4352-EC4BD6A7B14A}"/>
              </a:ext>
            </a:extLst>
          </p:cNvPr>
          <p:cNvGrpSpPr/>
          <p:nvPr userDrawn="1"/>
        </p:nvGrpSpPr>
        <p:grpSpPr>
          <a:xfrm>
            <a:off x="1017329" y="4175324"/>
            <a:ext cx="10153650" cy="702900"/>
            <a:chOff x="1628481" y="2725098"/>
            <a:chExt cx="10153650" cy="447215"/>
          </a:xfrm>
        </p:grpSpPr>
        <p:sp>
          <p:nvSpPr>
            <p:cNvPr id="20" name="Retângulo de cantos arredondados 13">
              <a:extLst>
                <a:ext uri="{FF2B5EF4-FFF2-40B4-BE49-F238E27FC236}">
                  <a16:creationId xmlns:a16="http://schemas.microsoft.com/office/drawing/2014/main" id="{018BBDD2-FFC2-17B0-E089-2A7E80C23C5F}"/>
                </a:ext>
              </a:extLst>
            </p:cNvPr>
            <p:cNvSpPr/>
            <p:nvPr/>
          </p:nvSpPr>
          <p:spPr>
            <a:xfrm>
              <a:off x="1628481" y="2725098"/>
              <a:ext cx="10153650" cy="442052"/>
            </a:xfrm>
            <a:prstGeom prst="round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800">
                <a:latin typeface="+mn-lt"/>
              </a:endParaRPr>
            </a:p>
          </p:txBody>
        </p:sp>
        <p:grpSp>
          <p:nvGrpSpPr>
            <p:cNvPr id="21" name="Agrupar 20">
              <a:extLst>
                <a:ext uri="{FF2B5EF4-FFF2-40B4-BE49-F238E27FC236}">
                  <a16:creationId xmlns:a16="http://schemas.microsoft.com/office/drawing/2014/main" id="{FF3AA71B-CC14-4CB0-E196-3AAE42E7577B}"/>
                </a:ext>
              </a:extLst>
            </p:cNvPr>
            <p:cNvGrpSpPr/>
            <p:nvPr userDrawn="1"/>
          </p:nvGrpSpPr>
          <p:grpSpPr>
            <a:xfrm>
              <a:off x="1628481" y="2730261"/>
              <a:ext cx="474978" cy="442052"/>
              <a:chOff x="1628481" y="2730261"/>
              <a:chExt cx="474978" cy="442052"/>
            </a:xfrm>
          </p:grpSpPr>
          <p:grpSp>
            <p:nvGrpSpPr>
              <p:cNvPr id="22" name="Agrupar 21">
                <a:extLst>
                  <a:ext uri="{FF2B5EF4-FFF2-40B4-BE49-F238E27FC236}">
                    <a16:creationId xmlns:a16="http://schemas.microsoft.com/office/drawing/2014/main" id="{AD4D1465-9CC8-6815-5743-515FE87C28FA}"/>
                  </a:ext>
                </a:extLst>
              </p:cNvPr>
              <p:cNvGrpSpPr/>
              <p:nvPr userDrawn="1"/>
            </p:nvGrpSpPr>
            <p:grpSpPr>
              <a:xfrm>
                <a:off x="1628481" y="2730261"/>
                <a:ext cx="474978" cy="442052"/>
                <a:chOff x="1628481" y="2730261"/>
                <a:chExt cx="474978" cy="442052"/>
              </a:xfrm>
            </p:grpSpPr>
            <p:sp>
              <p:nvSpPr>
                <p:cNvPr id="24" name="Retângulo de cantos arredondados 15">
                  <a:extLst>
                    <a:ext uri="{FF2B5EF4-FFF2-40B4-BE49-F238E27FC236}">
                      <a16:creationId xmlns:a16="http://schemas.microsoft.com/office/drawing/2014/main" id="{FE2EA8F3-16BF-331B-FC93-2FF94815FB9A}"/>
                    </a:ext>
                  </a:extLst>
                </p:cNvPr>
                <p:cNvSpPr/>
                <p:nvPr/>
              </p:nvSpPr>
              <p:spPr>
                <a:xfrm>
                  <a:off x="1628481" y="2730261"/>
                  <a:ext cx="474978" cy="442052"/>
                </a:xfrm>
                <a:prstGeom prst="round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800">
                    <a:latin typeface="+mn-lt"/>
                  </a:endParaRPr>
                </a:p>
              </p:txBody>
            </p:sp>
            <p:sp>
              <p:nvSpPr>
                <p:cNvPr id="25" name="Retângulo 24">
                  <a:extLst>
                    <a:ext uri="{FF2B5EF4-FFF2-40B4-BE49-F238E27FC236}">
                      <a16:creationId xmlns:a16="http://schemas.microsoft.com/office/drawing/2014/main" id="{9C5AA948-103A-B618-1BAC-278241285BAE}"/>
                    </a:ext>
                  </a:extLst>
                </p:cNvPr>
                <p:cNvSpPr/>
                <p:nvPr/>
              </p:nvSpPr>
              <p:spPr>
                <a:xfrm>
                  <a:off x="1718962" y="2730261"/>
                  <a:ext cx="384497" cy="442052"/>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800">
                    <a:latin typeface="+mn-lt"/>
                  </a:endParaRPr>
                </a:p>
              </p:txBody>
            </p:sp>
          </p:grpSp>
          <p:sp>
            <p:nvSpPr>
              <p:cNvPr id="23" name="CaixaDeTexto 22">
                <a:extLst>
                  <a:ext uri="{FF2B5EF4-FFF2-40B4-BE49-F238E27FC236}">
                    <a16:creationId xmlns:a16="http://schemas.microsoft.com/office/drawing/2014/main" id="{83906479-2C50-06E3-0237-F1784A2CC872}"/>
                  </a:ext>
                </a:extLst>
              </p:cNvPr>
              <p:cNvSpPr txBox="1"/>
              <p:nvPr/>
            </p:nvSpPr>
            <p:spPr>
              <a:xfrm>
                <a:off x="1675960" y="2761458"/>
                <a:ext cx="380020" cy="369332"/>
              </a:xfrm>
              <a:prstGeom prst="rect">
                <a:avLst/>
              </a:prstGeom>
              <a:noFill/>
            </p:spPr>
            <p:txBody>
              <a:bodyPr wrap="square" rtlCol="0">
                <a:spAutoFit/>
              </a:bodyPr>
              <a:lstStyle/>
              <a:p>
                <a:pPr algn="ctr"/>
                <a:r>
                  <a:rPr lang="pt-BR" sz="1800" b="1">
                    <a:solidFill>
                      <a:schemeClr val="bg1"/>
                    </a:solidFill>
                    <a:latin typeface="+mn-lt"/>
                  </a:rPr>
                  <a:t>C</a:t>
                </a:r>
              </a:p>
            </p:txBody>
          </p:sp>
        </p:grpSp>
      </p:grpSp>
      <p:grpSp>
        <p:nvGrpSpPr>
          <p:cNvPr id="26" name="Agrupar 25">
            <a:extLst>
              <a:ext uri="{FF2B5EF4-FFF2-40B4-BE49-F238E27FC236}">
                <a16:creationId xmlns:a16="http://schemas.microsoft.com/office/drawing/2014/main" id="{A083BEC5-3D7D-D4DC-750F-480790CF4327}"/>
              </a:ext>
            </a:extLst>
          </p:cNvPr>
          <p:cNvGrpSpPr/>
          <p:nvPr userDrawn="1"/>
        </p:nvGrpSpPr>
        <p:grpSpPr>
          <a:xfrm>
            <a:off x="1017329" y="4938540"/>
            <a:ext cx="10153650" cy="725259"/>
            <a:chOff x="1628481" y="2725098"/>
            <a:chExt cx="10153650" cy="447215"/>
          </a:xfrm>
        </p:grpSpPr>
        <p:sp>
          <p:nvSpPr>
            <p:cNvPr id="27" name="Retângulo de cantos arredondados 13">
              <a:extLst>
                <a:ext uri="{FF2B5EF4-FFF2-40B4-BE49-F238E27FC236}">
                  <a16:creationId xmlns:a16="http://schemas.microsoft.com/office/drawing/2014/main" id="{4835CEC4-10DA-A6DE-3112-A21EB771AFA5}"/>
                </a:ext>
              </a:extLst>
            </p:cNvPr>
            <p:cNvSpPr/>
            <p:nvPr/>
          </p:nvSpPr>
          <p:spPr>
            <a:xfrm>
              <a:off x="1628481" y="2725098"/>
              <a:ext cx="10153650" cy="442052"/>
            </a:xfrm>
            <a:prstGeom prst="round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800">
                <a:latin typeface="+mn-lt"/>
              </a:endParaRPr>
            </a:p>
          </p:txBody>
        </p:sp>
        <p:grpSp>
          <p:nvGrpSpPr>
            <p:cNvPr id="28" name="Agrupar 27">
              <a:extLst>
                <a:ext uri="{FF2B5EF4-FFF2-40B4-BE49-F238E27FC236}">
                  <a16:creationId xmlns:a16="http://schemas.microsoft.com/office/drawing/2014/main" id="{8D0EBADD-7636-D463-E589-538961271526}"/>
                </a:ext>
              </a:extLst>
            </p:cNvPr>
            <p:cNvGrpSpPr/>
            <p:nvPr userDrawn="1"/>
          </p:nvGrpSpPr>
          <p:grpSpPr>
            <a:xfrm>
              <a:off x="1628481" y="2730261"/>
              <a:ext cx="474978" cy="442052"/>
              <a:chOff x="1628481" y="2730261"/>
              <a:chExt cx="474978" cy="442052"/>
            </a:xfrm>
          </p:grpSpPr>
          <p:grpSp>
            <p:nvGrpSpPr>
              <p:cNvPr id="29" name="Agrupar 28">
                <a:extLst>
                  <a:ext uri="{FF2B5EF4-FFF2-40B4-BE49-F238E27FC236}">
                    <a16:creationId xmlns:a16="http://schemas.microsoft.com/office/drawing/2014/main" id="{7CCB71ED-E317-6AC5-2014-1892587EFF11}"/>
                  </a:ext>
                </a:extLst>
              </p:cNvPr>
              <p:cNvGrpSpPr/>
              <p:nvPr userDrawn="1"/>
            </p:nvGrpSpPr>
            <p:grpSpPr>
              <a:xfrm>
                <a:off x="1628481" y="2730261"/>
                <a:ext cx="474978" cy="442052"/>
                <a:chOff x="1628481" y="2730261"/>
                <a:chExt cx="474978" cy="442052"/>
              </a:xfrm>
            </p:grpSpPr>
            <p:sp>
              <p:nvSpPr>
                <p:cNvPr id="31" name="Retângulo de cantos arredondados 15">
                  <a:extLst>
                    <a:ext uri="{FF2B5EF4-FFF2-40B4-BE49-F238E27FC236}">
                      <a16:creationId xmlns:a16="http://schemas.microsoft.com/office/drawing/2014/main" id="{8FE2102D-F084-8098-EDA6-A65E2F23FC8F}"/>
                    </a:ext>
                  </a:extLst>
                </p:cNvPr>
                <p:cNvSpPr/>
                <p:nvPr/>
              </p:nvSpPr>
              <p:spPr>
                <a:xfrm>
                  <a:off x="1628481" y="2730261"/>
                  <a:ext cx="474978" cy="442052"/>
                </a:xfrm>
                <a:prstGeom prst="round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800">
                    <a:latin typeface="+mn-lt"/>
                  </a:endParaRPr>
                </a:p>
              </p:txBody>
            </p:sp>
            <p:sp>
              <p:nvSpPr>
                <p:cNvPr id="32" name="Retângulo 31">
                  <a:extLst>
                    <a:ext uri="{FF2B5EF4-FFF2-40B4-BE49-F238E27FC236}">
                      <a16:creationId xmlns:a16="http://schemas.microsoft.com/office/drawing/2014/main" id="{F90E6265-99FF-D769-BB79-C20FBF09E78B}"/>
                    </a:ext>
                  </a:extLst>
                </p:cNvPr>
                <p:cNvSpPr/>
                <p:nvPr/>
              </p:nvSpPr>
              <p:spPr>
                <a:xfrm>
                  <a:off x="1718962" y="2730261"/>
                  <a:ext cx="384497" cy="442052"/>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800">
                    <a:latin typeface="+mn-lt"/>
                  </a:endParaRPr>
                </a:p>
              </p:txBody>
            </p:sp>
          </p:grpSp>
          <p:sp>
            <p:nvSpPr>
              <p:cNvPr id="30" name="CaixaDeTexto 29">
                <a:extLst>
                  <a:ext uri="{FF2B5EF4-FFF2-40B4-BE49-F238E27FC236}">
                    <a16:creationId xmlns:a16="http://schemas.microsoft.com/office/drawing/2014/main" id="{8B867103-30FF-911E-D894-2CA519EA6287}"/>
                  </a:ext>
                </a:extLst>
              </p:cNvPr>
              <p:cNvSpPr txBox="1"/>
              <p:nvPr/>
            </p:nvSpPr>
            <p:spPr>
              <a:xfrm>
                <a:off x="1675960" y="2761458"/>
                <a:ext cx="380020" cy="369332"/>
              </a:xfrm>
              <a:prstGeom prst="rect">
                <a:avLst/>
              </a:prstGeom>
              <a:noFill/>
            </p:spPr>
            <p:txBody>
              <a:bodyPr wrap="square" rtlCol="0">
                <a:spAutoFit/>
              </a:bodyPr>
              <a:lstStyle/>
              <a:p>
                <a:pPr algn="ctr"/>
                <a:r>
                  <a:rPr lang="pt-BR" sz="1800" b="1">
                    <a:solidFill>
                      <a:schemeClr val="bg1"/>
                    </a:solidFill>
                    <a:latin typeface="+mn-lt"/>
                  </a:rPr>
                  <a:t>D</a:t>
                </a:r>
              </a:p>
            </p:txBody>
          </p:sp>
        </p:grpSp>
      </p:grpSp>
      <p:grpSp>
        <p:nvGrpSpPr>
          <p:cNvPr id="33" name="Agrupar 32">
            <a:extLst>
              <a:ext uri="{FF2B5EF4-FFF2-40B4-BE49-F238E27FC236}">
                <a16:creationId xmlns:a16="http://schemas.microsoft.com/office/drawing/2014/main" id="{7B49F3AD-40C2-547B-FEE4-2198CEAF27CB}"/>
              </a:ext>
            </a:extLst>
          </p:cNvPr>
          <p:cNvGrpSpPr/>
          <p:nvPr userDrawn="1"/>
        </p:nvGrpSpPr>
        <p:grpSpPr>
          <a:xfrm>
            <a:off x="1017329" y="5724113"/>
            <a:ext cx="10153650" cy="693958"/>
            <a:chOff x="1628481" y="2725098"/>
            <a:chExt cx="10153650" cy="447215"/>
          </a:xfrm>
        </p:grpSpPr>
        <p:sp>
          <p:nvSpPr>
            <p:cNvPr id="34" name="Retângulo de cantos arredondados 13">
              <a:extLst>
                <a:ext uri="{FF2B5EF4-FFF2-40B4-BE49-F238E27FC236}">
                  <a16:creationId xmlns:a16="http://schemas.microsoft.com/office/drawing/2014/main" id="{4490BE2E-42D0-3480-3092-F595BC378453}"/>
                </a:ext>
              </a:extLst>
            </p:cNvPr>
            <p:cNvSpPr/>
            <p:nvPr/>
          </p:nvSpPr>
          <p:spPr>
            <a:xfrm>
              <a:off x="1628481" y="2725098"/>
              <a:ext cx="10153650" cy="442052"/>
            </a:xfrm>
            <a:prstGeom prst="round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800">
                <a:latin typeface="+mn-lt"/>
              </a:endParaRPr>
            </a:p>
          </p:txBody>
        </p:sp>
        <p:grpSp>
          <p:nvGrpSpPr>
            <p:cNvPr id="35" name="Agrupar 34">
              <a:extLst>
                <a:ext uri="{FF2B5EF4-FFF2-40B4-BE49-F238E27FC236}">
                  <a16:creationId xmlns:a16="http://schemas.microsoft.com/office/drawing/2014/main" id="{DA456ADD-65BF-6705-54F0-88F9E3D074DF}"/>
                </a:ext>
              </a:extLst>
            </p:cNvPr>
            <p:cNvGrpSpPr/>
            <p:nvPr userDrawn="1"/>
          </p:nvGrpSpPr>
          <p:grpSpPr>
            <a:xfrm>
              <a:off x="1628481" y="2730261"/>
              <a:ext cx="474978" cy="442052"/>
              <a:chOff x="1628481" y="2730261"/>
              <a:chExt cx="474978" cy="442052"/>
            </a:xfrm>
          </p:grpSpPr>
          <p:grpSp>
            <p:nvGrpSpPr>
              <p:cNvPr id="36" name="Agrupar 35">
                <a:extLst>
                  <a:ext uri="{FF2B5EF4-FFF2-40B4-BE49-F238E27FC236}">
                    <a16:creationId xmlns:a16="http://schemas.microsoft.com/office/drawing/2014/main" id="{959E214E-9E2B-7805-F059-D42EBDBBE86F}"/>
                  </a:ext>
                </a:extLst>
              </p:cNvPr>
              <p:cNvGrpSpPr/>
              <p:nvPr userDrawn="1"/>
            </p:nvGrpSpPr>
            <p:grpSpPr>
              <a:xfrm>
                <a:off x="1628481" y="2730261"/>
                <a:ext cx="474978" cy="442052"/>
                <a:chOff x="1628481" y="2730261"/>
                <a:chExt cx="474978" cy="442052"/>
              </a:xfrm>
            </p:grpSpPr>
            <p:sp>
              <p:nvSpPr>
                <p:cNvPr id="38" name="Retângulo de cantos arredondados 15">
                  <a:extLst>
                    <a:ext uri="{FF2B5EF4-FFF2-40B4-BE49-F238E27FC236}">
                      <a16:creationId xmlns:a16="http://schemas.microsoft.com/office/drawing/2014/main" id="{A087EC61-1769-5252-42BA-3BFE47EC5FDF}"/>
                    </a:ext>
                  </a:extLst>
                </p:cNvPr>
                <p:cNvSpPr/>
                <p:nvPr/>
              </p:nvSpPr>
              <p:spPr>
                <a:xfrm>
                  <a:off x="1628481" y="2730261"/>
                  <a:ext cx="474978" cy="442052"/>
                </a:xfrm>
                <a:prstGeom prst="round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800">
                    <a:latin typeface="+mn-lt"/>
                  </a:endParaRPr>
                </a:p>
              </p:txBody>
            </p:sp>
            <p:sp>
              <p:nvSpPr>
                <p:cNvPr id="39" name="Retângulo 38">
                  <a:extLst>
                    <a:ext uri="{FF2B5EF4-FFF2-40B4-BE49-F238E27FC236}">
                      <a16:creationId xmlns:a16="http://schemas.microsoft.com/office/drawing/2014/main" id="{7273725E-B0D2-62CF-2B91-A0EF5C099551}"/>
                    </a:ext>
                  </a:extLst>
                </p:cNvPr>
                <p:cNvSpPr/>
                <p:nvPr/>
              </p:nvSpPr>
              <p:spPr>
                <a:xfrm>
                  <a:off x="1718962" y="2730261"/>
                  <a:ext cx="384497" cy="442052"/>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800">
                    <a:latin typeface="+mn-lt"/>
                  </a:endParaRPr>
                </a:p>
              </p:txBody>
            </p:sp>
          </p:grpSp>
          <p:sp>
            <p:nvSpPr>
              <p:cNvPr id="37" name="CaixaDeTexto 36">
                <a:extLst>
                  <a:ext uri="{FF2B5EF4-FFF2-40B4-BE49-F238E27FC236}">
                    <a16:creationId xmlns:a16="http://schemas.microsoft.com/office/drawing/2014/main" id="{BB8D845D-864A-4B6A-6C35-5500C3BAC53C}"/>
                  </a:ext>
                </a:extLst>
              </p:cNvPr>
              <p:cNvSpPr txBox="1"/>
              <p:nvPr/>
            </p:nvSpPr>
            <p:spPr>
              <a:xfrm>
                <a:off x="1675960" y="2761458"/>
                <a:ext cx="380020" cy="369332"/>
              </a:xfrm>
              <a:prstGeom prst="rect">
                <a:avLst/>
              </a:prstGeom>
              <a:noFill/>
            </p:spPr>
            <p:txBody>
              <a:bodyPr wrap="square" rtlCol="0">
                <a:spAutoFit/>
              </a:bodyPr>
              <a:lstStyle/>
              <a:p>
                <a:pPr algn="ctr"/>
                <a:r>
                  <a:rPr lang="pt-BR" sz="1800" b="1">
                    <a:solidFill>
                      <a:schemeClr val="bg1"/>
                    </a:solidFill>
                    <a:latin typeface="+mn-lt"/>
                  </a:rPr>
                  <a:t>E</a:t>
                </a:r>
              </a:p>
            </p:txBody>
          </p:sp>
        </p:grpSp>
      </p:grpSp>
      <p:sp>
        <p:nvSpPr>
          <p:cNvPr id="40" name="Espaço Reservado para Texto 14">
            <a:extLst>
              <a:ext uri="{FF2B5EF4-FFF2-40B4-BE49-F238E27FC236}">
                <a16:creationId xmlns:a16="http://schemas.microsoft.com/office/drawing/2014/main" id="{E249BA33-0847-3A49-6C3E-C3E2C194699B}"/>
              </a:ext>
            </a:extLst>
          </p:cNvPr>
          <p:cNvSpPr>
            <a:spLocks noGrp="1"/>
          </p:cNvSpPr>
          <p:nvPr>
            <p:ph type="body" sz="quarter" idx="12" hasCustomPrompt="1"/>
          </p:nvPr>
        </p:nvSpPr>
        <p:spPr>
          <a:xfrm>
            <a:off x="1584634" y="2664167"/>
            <a:ext cx="9497718" cy="608390"/>
          </a:xfrm>
          <a:prstGeom prst="rect">
            <a:avLst/>
          </a:prstGeom>
        </p:spPr>
        <p:txBody>
          <a:bodyPr/>
          <a:lstStyle>
            <a:lvl1pPr marL="0" indent="0">
              <a:buNone/>
              <a:defRPr sz="1800"/>
            </a:lvl1pPr>
          </a:lstStyle>
          <a:p>
            <a:pPr marL="0" algn="l" rtl="0" eaLnBrk="1" latinLnBrk="0" hangingPunct="1">
              <a:spcBef>
                <a:spcPts val="0"/>
              </a:spcBef>
              <a:spcAft>
                <a:spcPts val="0"/>
              </a:spcAft>
            </a:pPr>
            <a:r>
              <a:rPr lang="pt-BR" sz="1800" kern="1200">
                <a:solidFill>
                  <a:srgbClr val="00397B"/>
                </a:solidFill>
                <a:effectLst/>
                <a:latin typeface="Calibri" panose="020F0502020204030204" pitchFamily="34" charset="0"/>
                <a:ea typeface="+mn-ea"/>
                <a:cs typeface="+mn-cs"/>
              </a:rPr>
              <a:t>Inserir texto da alternativa</a:t>
            </a:r>
            <a:endParaRPr lang="pt-BR">
              <a:effectLst/>
            </a:endParaRPr>
          </a:p>
        </p:txBody>
      </p:sp>
      <p:sp>
        <p:nvSpPr>
          <p:cNvPr id="41" name="Espaço Reservado para Texto 14">
            <a:extLst>
              <a:ext uri="{FF2B5EF4-FFF2-40B4-BE49-F238E27FC236}">
                <a16:creationId xmlns:a16="http://schemas.microsoft.com/office/drawing/2014/main" id="{819E2D9F-1E12-3E2E-6BAA-5A6D22D274DD}"/>
              </a:ext>
            </a:extLst>
          </p:cNvPr>
          <p:cNvSpPr>
            <a:spLocks noGrp="1"/>
          </p:cNvSpPr>
          <p:nvPr>
            <p:ph type="body" sz="quarter" idx="13" hasCustomPrompt="1"/>
          </p:nvPr>
        </p:nvSpPr>
        <p:spPr>
          <a:xfrm>
            <a:off x="1584482" y="3473754"/>
            <a:ext cx="9497718" cy="569259"/>
          </a:xfrm>
          <a:prstGeom prst="rect">
            <a:avLst/>
          </a:prstGeom>
        </p:spPr>
        <p:txBody>
          <a:bodyPr/>
          <a:lstStyle>
            <a:lvl1pPr marL="0" indent="0">
              <a:buNone/>
              <a:defRPr sz="1800"/>
            </a:lvl1pPr>
          </a:lstStyle>
          <a:p>
            <a:pPr marL="0" algn="l" rtl="0" eaLnBrk="1" latinLnBrk="0" hangingPunct="1">
              <a:spcBef>
                <a:spcPts val="0"/>
              </a:spcBef>
              <a:spcAft>
                <a:spcPts val="0"/>
              </a:spcAft>
            </a:pPr>
            <a:r>
              <a:rPr lang="pt-BR" sz="1800" kern="1200">
                <a:solidFill>
                  <a:srgbClr val="00397B"/>
                </a:solidFill>
                <a:effectLst/>
                <a:latin typeface="Calibri" panose="020F0502020204030204" pitchFamily="34" charset="0"/>
                <a:ea typeface="+mn-ea"/>
                <a:cs typeface="+mn-cs"/>
              </a:rPr>
              <a:t>Inserir texto da alternativa</a:t>
            </a:r>
            <a:endParaRPr lang="pt-BR">
              <a:effectLst/>
            </a:endParaRPr>
          </a:p>
        </p:txBody>
      </p:sp>
      <p:sp>
        <p:nvSpPr>
          <p:cNvPr id="42" name="Espaço Reservado para Texto 14">
            <a:extLst>
              <a:ext uri="{FF2B5EF4-FFF2-40B4-BE49-F238E27FC236}">
                <a16:creationId xmlns:a16="http://schemas.microsoft.com/office/drawing/2014/main" id="{E846084A-3AB4-9FEA-4DC5-004F97453BF5}"/>
              </a:ext>
            </a:extLst>
          </p:cNvPr>
          <p:cNvSpPr>
            <a:spLocks noGrp="1"/>
          </p:cNvSpPr>
          <p:nvPr>
            <p:ph type="body" sz="quarter" idx="14" hasCustomPrompt="1"/>
          </p:nvPr>
        </p:nvSpPr>
        <p:spPr>
          <a:xfrm>
            <a:off x="1582786" y="4245591"/>
            <a:ext cx="9497718" cy="562686"/>
          </a:xfrm>
          <a:prstGeom prst="rect">
            <a:avLst/>
          </a:prstGeom>
        </p:spPr>
        <p:txBody>
          <a:bodyPr/>
          <a:lstStyle>
            <a:lvl1pPr marL="0" indent="0">
              <a:buNone/>
              <a:defRPr sz="1800"/>
            </a:lvl1pPr>
          </a:lstStyle>
          <a:p>
            <a:pPr marL="0" algn="l" rtl="0" eaLnBrk="1" latinLnBrk="0" hangingPunct="1">
              <a:spcBef>
                <a:spcPts val="0"/>
              </a:spcBef>
              <a:spcAft>
                <a:spcPts val="0"/>
              </a:spcAft>
            </a:pPr>
            <a:r>
              <a:rPr lang="pt-BR" sz="1800" kern="1200">
                <a:solidFill>
                  <a:srgbClr val="00397B"/>
                </a:solidFill>
                <a:effectLst/>
                <a:latin typeface="Calibri" panose="020F0502020204030204" pitchFamily="34" charset="0"/>
                <a:ea typeface="+mn-ea"/>
                <a:cs typeface="+mn-cs"/>
              </a:rPr>
              <a:t>Inserir texto da alternativa</a:t>
            </a:r>
            <a:endParaRPr lang="pt-BR">
              <a:effectLst/>
            </a:endParaRPr>
          </a:p>
        </p:txBody>
      </p:sp>
      <p:sp>
        <p:nvSpPr>
          <p:cNvPr id="45" name="Espaço Reservado para Texto 14">
            <a:extLst>
              <a:ext uri="{FF2B5EF4-FFF2-40B4-BE49-F238E27FC236}">
                <a16:creationId xmlns:a16="http://schemas.microsoft.com/office/drawing/2014/main" id="{A19C725B-6B62-09A7-F021-6491BDF777BF}"/>
              </a:ext>
            </a:extLst>
          </p:cNvPr>
          <p:cNvSpPr>
            <a:spLocks noGrp="1"/>
          </p:cNvSpPr>
          <p:nvPr>
            <p:ph type="body" sz="quarter" idx="15" hasCustomPrompt="1"/>
          </p:nvPr>
        </p:nvSpPr>
        <p:spPr>
          <a:xfrm>
            <a:off x="1582786" y="5017677"/>
            <a:ext cx="9497718" cy="569259"/>
          </a:xfrm>
          <a:prstGeom prst="rect">
            <a:avLst/>
          </a:prstGeom>
        </p:spPr>
        <p:txBody>
          <a:bodyPr/>
          <a:lstStyle>
            <a:lvl1pPr marL="0" indent="0">
              <a:buNone/>
              <a:defRPr sz="1800"/>
            </a:lvl1pPr>
          </a:lstStyle>
          <a:p>
            <a:pPr marL="0" algn="l" rtl="0" eaLnBrk="1" latinLnBrk="0" hangingPunct="1">
              <a:spcBef>
                <a:spcPts val="0"/>
              </a:spcBef>
              <a:spcAft>
                <a:spcPts val="0"/>
              </a:spcAft>
            </a:pPr>
            <a:r>
              <a:rPr lang="pt-BR" sz="1800" kern="1200">
                <a:solidFill>
                  <a:srgbClr val="00397B"/>
                </a:solidFill>
                <a:effectLst/>
                <a:latin typeface="Calibri" panose="020F0502020204030204" pitchFamily="34" charset="0"/>
                <a:ea typeface="+mn-ea"/>
                <a:cs typeface="+mn-cs"/>
              </a:rPr>
              <a:t>Inserir texto da alternativa</a:t>
            </a:r>
            <a:endParaRPr lang="pt-BR">
              <a:effectLst/>
            </a:endParaRPr>
          </a:p>
        </p:txBody>
      </p:sp>
      <p:sp>
        <p:nvSpPr>
          <p:cNvPr id="46" name="Espaço Reservado para Texto 14">
            <a:extLst>
              <a:ext uri="{FF2B5EF4-FFF2-40B4-BE49-F238E27FC236}">
                <a16:creationId xmlns:a16="http://schemas.microsoft.com/office/drawing/2014/main" id="{B1508FCC-B1EA-7B2E-3B18-5AD3EFDEB702}"/>
              </a:ext>
            </a:extLst>
          </p:cNvPr>
          <p:cNvSpPr>
            <a:spLocks noGrp="1"/>
          </p:cNvSpPr>
          <p:nvPr>
            <p:ph type="body" sz="quarter" idx="16" hasCustomPrompt="1"/>
          </p:nvPr>
        </p:nvSpPr>
        <p:spPr>
          <a:xfrm>
            <a:off x="1582784" y="5784379"/>
            <a:ext cx="9497718" cy="569259"/>
          </a:xfrm>
          <a:prstGeom prst="rect">
            <a:avLst/>
          </a:prstGeom>
        </p:spPr>
        <p:txBody>
          <a:bodyPr/>
          <a:lstStyle>
            <a:lvl1pPr marL="0" indent="0">
              <a:buNone/>
              <a:defRPr sz="1800"/>
            </a:lvl1pPr>
          </a:lstStyle>
          <a:p>
            <a:pPr marL="0" algn="l" rtl="0" eaLnBrk="1" latinLnBrk="0" hangingPunct="1">
              <a:spcBef>
                <a:spcPts val="0"/>
              </a:spcBef>
              <a:spcAft>
                <a:spcPts val="0"/>
              </a:spcAft>
            </a:pPr>
            <a:r>
              <a:rPr lang="pt-BR" sz="1800" kern="1200">
                <a:solidFill>
                  <a:srgbClr val="00397B"/>
                </a:solidFill>
                <a:effectLst/>
                <a:latin typeface="Calibri" panose="020F0502020204030204" pitchFamily="34" charset="0"/>
                <a:ea typeface="+mn-ea"/>
                <a:cs typeface="+mn-cs"/>
              </a:rPr>
              <a:t>Inserir texto da alternativa</a:t>
            </a:r>
            <a:endParaRPr lang="pt-BR">
              <a:effectLst/>
            </a:endParaRPr>
          </a:p>
        </p:txBody>
      </p:sp>
    </p:spTree>
    <p:extLst>
      <p:ext uri="{BB962C8B-B14F-4D97-AF65-F5344CB8AC3E}">
        <p14:creationId xmlns:p14="http://schemas.microsoft.com/office/powerpoint/2010/main" val="1756485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Retângulo 3">
            <a:extLst>
              <a:ext uri="{FF2B5EF4-FFF2-40B4-BE49-F238E27FC236}">
                <a16:creationId xmlns:a16="http://schemas.microsoft.com/office/drawing/2014/main" id="{F9D169BB-ECAE-0211-35CA-171B90F5E62B}"/>
              </a:ext>
            </a:extLst>
          </p:cNvPr>
          <p:cNvSpPr/>
          <p:nvPr userDrawn="1"/>
        </p:nvSpPr>
        <p:spPr>
          <a:xfrm>
            <a:off x="11815763" y="6534150"/>
            <a:ext cx="376237" cy="32385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 name="Retângulo 1">
            <a:extLst>
              <a:ext uri="{FF2B5EF4-FFF2-40B4-BE49-F238E27FC236}">
                <a16:creationId xmlns:a16="http://schemas.microsoft.com/office/drawing/2014/main" id="{533490D2-3DE7-6998-B88F-8446625D9D7E}"/>
              </a:ext>
            </a:extLst>
          </p:cNvPr>
          <p:cNvSpPr/>
          <p:nvPr userDrawn="1"/>
        </p:nvSpPr>
        <p:spPr>
          <a:xfrm>
            <a:off x="0" y="6534150"/>
            <a:ext cx="9991725" cy="32385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 name="Retângulo 2">
            <a:extLst>
              <a:ext uri="{FF2B5EF4-FFF2-40B4-BE49-F238E27FC236}">
                <a16:creationId xmlns:a16="http://schemas.microsoft.com/office/drawing/2014/main" id="{8809DE12-9053-1118-218C-7CC6A99D4E57}"/>
              </a:ext>
            </a:extLst>
          </p:cNvPr>
          <p:cNvSpPr/>
          <p:nvPr userDrawn="1"/>
        </p:nvSpPr>
        <p:spPr>
          <a:xfrm>
            <a:off x="9991725" y="6534150"/>
            <a:ext cx="2116455" cy="32385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Retângulo 6">
            <a:extLst>
              <a:ext uri="{FF2B5EF4-FFF2-40B4-BE49-F238E27FC236}">
                <a16:creationId xmlns:a16="http://schemas.microsoft.com/office/drawing/2014/main" id="{66F9201F-774D-412F-8C62-BD8DFDF10B8B}"/>
              </a:ext>
            </a:extLst>
          </p:cNvPr>
          <p:cNvSpPr/>
          <p:nvPr userDrawn="1"/>
        </p:nvSpPr>
        <p:spPr>
          <a:xfrm>
            <a:off x="0" y="0"/>
            <a:ext cx="12192000" cy="2514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accent4"/>
              </a:solidFill>
            </a:endParaRPr>
          </a:p>
        </p:txBody>
      </p:sp>
    </p:spTree>
    <p:extLst>
      <p:ext uri="{BB962C8B-B14F-4D97-AF65-F5344CB8AC3E}">
        <p14:creationId xmlns:p14="http://schemas.microsoft.com/office/powerpoint/2010/main" val="2299267104"/>
      </p:ext>
    </p:extLst>
  </p:cSld>
  <p:clrMap bg1="lt1" tx1="dk1" bg2="lt2" tx2="dk2" accent1="accent1" accent2="accent2" accent3="accent3" accent4="accent4" accent5="accent5" accent6="accent6" hlink="hlink" folHlink="folHlink"/>
  <p:sldLayoutIdLst>
    <p:sldLayoutId id="2147483684" r:id="rId1"/>
    <p:sldLayoutId id="2147483680" r:id="rId2"/>
    <p:sldLayoutId id="2147483676" r:id="rId3"/>
    <p:sldLayoutId id="2147483678" r:id="rId4"/>
    <p:sldLayoutId id="2147483662" r:id="rId5"/>
    <p:sldLayoutId id="2147483675" r:id="rId6"/>
    <p:sldLayoutId id="2147483669" r:id="rId7"/>
    <p:sldLayoutId id="2147483674" r:id="rId8"/>
  </p:sldLayoutIdLst>
  <p:txStyles>
    <p:titleStyle>
      <a:lvl1pPr algn="l" defTabSz="914400" rtl="0" eaLnBrk="1" latinLnBrk="0" hangingPunct="1">
        <a:lnSpc>
          <a:spcPct val="90000"/>
        </a:lnSpc>
        <a:spcBef>
          <a:spcPct val="0"/>
        </a:spcBef>
        <a:buNone/>
        <a:defRPr sz="9000" kern="1200">
          <a:solidFill>
            <a:schemeClr val="tx2"/>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6000" kern="1200">
          <a:solidFill>
            <a:schemeClr val="tx2"/>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4000" kern="1200">
          <a:solidFill>
            <a:schemeClr val="tx2"/>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3600" kern="1200">
          <a:solidFill>
            <a:schemeClr val="tx2"/>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32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2800" kern="1200">
          <a:solidFill>
            <a:schemeClr val="tx2"/>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2400" kern="1200">
          <a:solidFill>
            <a:schemeClr val="tx2"/>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800" kern="1200">
          <a:solidFill>
            <a:schemeClr val="bg2">
              <a:lumMod val="25000"/>
            </a:schemeClr>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570">
          <p15:clr>
            <a:srgbClr val="F26B43"/>
          </p15:clr>
        </p15:guide>
        <p15:guide id="2" orient="horz" pos="1457">
          <p15:clr>
            <a:srgbClr val="F26B43"/>
          </p15:clr>
        </p15:guide>
        <p15:guide id="3" pos="5133">
          <p15:clr>
            <a:srgbClr val="F26B43"/>
          </p15:clr>
        </p15:guide>
        <p15:guide id="4" orient="horz" pos="2886">
          <p15:clr>
            <a:srgbClr val="F26B43"/>
          </p15:clr>
        </p15:guide>
        <p15:guide id="5" pos="642">
          <p15:clr>
            <a:srgbClr val="9FCC3B"/>
          </p15:clr>
        </p15:guide>
        <p15:guide id="6" orient="horz" pos="368">
          <p15:clr>
            <a:srgbClr val="9FCC3B"/>
          </p15:clr>
        </p15:guide>
        <p15:guide id="7" pos="7038">
          <p15:clr>
            <a:srgbClr val="9FCC3B"/>
          </p15:clr>
        </p15:guide>
        <p15:guide id="8" orient="horz" pos="3952">
          <p15:clr>
            <a:srgbClr val="9FCC3B"/>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5.xml"/></Relationships>
</file>

<file path=ppt/slides/_rels/slide10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5.xml"/></Relationships>
</file>

<file path=ppt/slides/_rels/slide10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5.xml"/></Relationships>
</file>

<file path=ppt/slides/_rels/slide10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5.xml"/></Relationships>
</file>

<file path=ppt/slides/_rels/slide10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5.xml"/></Relationships>
</file>

<file path=ppt/slides/_rels/slide10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5.xml"/></Relationships>
</file>

<file path=ppt/slides/_rels/slide10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5.xml"/></Relationships>
</file>

<file path=ppt/slides/_rels/slide10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5.xml"/></Relationships>
</file>

<file path=ppt/slides/_rels/slide10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5.xml"/></Relationships>
</file>

<file path=ppt/slides/_rels/slide10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5.xml"/></Relationships>
</file>

<file path=ppt/slides/_rels/slide11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5.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5.xml"/></Relationships>
</file>

<file path=ppt/slides/_rels/slide11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5.xml"/></Relationships>
</file>

<file path=ppt/slides/_rels/slide11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5.xml"/></Relationships>
</file>

<file path=ppt/slides/_rels/slide11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5.xml"/></Relationships>
</file>

<file path=ppt/slides/_rels/slide11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5.xml"/></Relationships>
</file>

<file path=ppt/slides/_rels/slide11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5.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5.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4.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5.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5.xml"/></Relationships>
</file>

<file path=ppt/slides/_rels/slide8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5.xml"/></Relationships>
</file>

<file path=ppt/slides/_rels/slide8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5.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5.xml"/></Relationships>
</file>

<file path=ppt/slides/_rels/slide9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5.xml"/></Relationships>
</file>

<file path=ppt/slides/_rels/slide9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5.xml"/></Relationships>
</file>

<file path=ppt/slides/_rels/slide9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5.xml"/></Relationships>
</file>

<file path=ppt/slides/_rels/slide9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9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5.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Texto 2">
            <a:extLst>
              <a:ext uri="{FF2B5EF4-FFF2-40B4-BE49-F238E27FC236}">
                <a16:creationId xmlns:a16="http://schemas.microsoft.com/office/drawing/2014/main" id="{B468708E-BD75-245D-BFE6-FCA8DE7A9D8E}"/>
              </a:ext>
            </a:extLst>
          </p:cNvPr>
          <p:cNvSpPr>
            <a:spLocks noGrp="1"/>
          </p:cNvSpPr>
          <p:nvPr>
            <p:ph type="body" sz="quarter" idx="10"/>
          </p:nvPr>
        </p:nvSpPr>
        <p:spPr>
          <a:xfrm>
            <a:off x="695324" y="2586830"/>
            <a:ext cx="5888356" cy="1684337"/>
          </a:xfrm>
        </p:spPr>
        <p:txBody>
          <a:bodyPr/>
          <a:lstStyle/>
          <a:p>
            <a:r>
              <a:rPr lang="pt-BR" dirty="0"/>
              <a:t>Aplicação de Cloud, IOT e indústria 4.0 em Python</a:t>
            </a:r>
          </a:p>
        </p:txBody>
      </p:sp>
    </p:spTree>
    <p:extLst>
      <p:ext uri="{BB962C8B-B14F-4D97-AF65-F5344CB8AC3E}">
        <p14:creationId xmlns:p14="http://schemas.microsoft.com/office/powerpoint/2010/main" val="6037112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a:extLst>
              <a:ext uri="{FF2B5EF4-FFF2-40B4-BE49-F238E27FC236}">
                <a16:creationId xmlns:a16="http://schemas.microsoft.com/office/drawing/2014/main" id="{71B1E6C7-5128-648D-B6EC-02727220B0BF}"/>
              </a:ext>
            </a:extLst>
          </p:cNvPr>
          <p:cNvSpPr>
            <a:spLocks noGrp="1"/>
          </p:cNvSpPr>
          <p:nvPr>
            <p:ph type="body" sz="quarter" idx="10"/>
          </p:nvPr>
        </p:nvSpPr>
        <p:spPr/>
        <p:txBody>
          <a:bodyPr/>
          <a:lstStyle/>
          <a:p>
            <a:r>
              <a:rPr lang="pt-BR" dirty="0"/>
              <a:t>ESFORÇOS DE PADRONIZAÇÃO</a:t>
            </a:r>
          </a:p>
        </p:txBody>
      </p:sp>
      <p:sp>
        <p:nvSpPr>
          <p:cNvPr id="7" name="CaixaDeTexto 6">
            <a:extLst>
              <a:ext uri="{FF2B5EF4-FFF2-40B4-BE49-F238E27FC236}">
                <a16:creationId xmlns:a16="http://schemas.microsoft.com/office/drawing/2014/main" id="{0B997817-5B25-309F-6C0C-E5AEE368820C}"/>
              </a:ext>
            </a:extLst>
          </p:cNvPr>
          <p:cNvSpPr txBox="1"/>
          <p:nvPr/>
        </p:nvSpPr>
        <p:spPr>
          <a:xfrm>
            <a:off x="1019175" y="1359333"/>
            <a:ext cx="7913281" cy="4801314"/>
          </a:xfrm>
          <a:prstGeom prst="rect">
            <a:avLst/>
          </a:prstGeom>
          <a:noFill/>
        </p:spPr>
        <p:txBody>
          <a:bodyPr wrap="square">
            <a:spAutoFit/>
          </a:bodyPr>
          <a:lstStyle/>
          <a:p>
            <a:pPr marL="285750" indent="-285750">
              <a:buFont typeface="Arial" panose="020B0604020202020204" pitchFamily="34" charset="0"/>
              <a:buChar char="•"/>
            </a:pPr>
            <a:r>
              <a:rPr lang="pt-BR" dirty="0">
                <a:solidFill>
                  <a:schemeClr val="bg2">
                    <a:lumMod val="10000"/>
                  </a:schemeClr>
                </a:solidFill>
              </a:rPr>
              <a:t>Crescimento rápido no mercado de </a:t>
            </a:r>
            <a:r>
              <a:rPr lang="pt-BR" dirty="0" err="1">
                <a:solidFill>
                  <a:schemeClr val="bg2">
                    <a:lumMod val="10000"/>
                  </a:schemeClr>
                </a:solidFill>
              </a:rPr>
              <a:t>IoT</a:t>
            </a:r>
            <a:r>
              <a:rPr lang="pt-BR" dirty="0">
                <a:solidFill>
                  <a:schemeClr val="bg2">
                    <a:lumMod val="10000"/>
                  </a:schemeClr>
                </a:solidFill>
              </a:rPr>
              <a:t>.</a:t>
            </a:r>
            <a:br>
              <a:rPr lang="pt-BR" dirty="0">
                <a:solidFill>
                  <a:schemeClr val="bg2">
                    <a:lumMod val="10000"/>
                  </a:schemeClr>
                </a:solidFill>
              </a:rPr>
            </a:br>
            <a:endParaRPr lang="pt-BR" dirty="0">
              <a:solidFill>
                <a:schemeClr val="bg2">
                  <a:lumMod val="10000"/>
                </a:schemeClr>
              </a:solidFill>
            </a:endParaRPr>
          </a:p>
          <a:p>
            <a:pPr marL="285750" indent="-285750">
              <a:buFont typeface="Arial" panose="020B0604020202020204" pitchFamily="34" charset="0"/>
              <a:buChar char="•"/>
            </a:pPr>
            <a:r>
              <a:rPr lang="pt-BR" dirty="0">
                <a:solidFill>
                  <a:schemeClr val="bg2">
                    <a:lumMod val="10000"/>
                  </a:schemeClr>
                </a:solidFill>
              </a:rPr>
              <a:t>Diversidade de fabricantes e tecnologias.</a:t>
            </a:r>
            <a:br>
              <a:rPr lang="pt-BR" dirty="0">
                <a:solidFill>
                  <a:schemeClr val="bg2">
                    <a:lumMod val="10000"/>
                  </a:schemeClr>
                </a:solidFill>
              </a:rPr>
            </a:br>
            <a:endParaRPr lang="pt-BR" dirty="0">
              <a:solidFill>
                <a:schemeClr val="bg2">
                  <a:lumMod val="10000"/>
                </a:schemeClr>
              </a:solidFill>
            </a:endParaRPr>
          </a:p>
          <a:p>
            <a:pPr marL="285750" indent="-285750">
              <a:buFont typeface="Arial" panose="020B0604020202020204" pitchFamily="34" charset="0"/>
              <a:buChar char="•"/>
            </a:pPr>
            <a:r>
              <a:rPr lang="pt-BR" dirty="0">
                <a:solidFill>
                  <a:schemeClr val="bg2">
                    <a:lumMod val="10000"/>
                  </a:schemeClr>
                </a:solidFill>
              </a:rPr>
              <a:t>Escolhas variadas baseadas em objetivos.</a:t>
            </a:r>
            <a:br>
              <a:rPr lang="pt-BR" dirty="0">
                <a:solidFill>
                  <a:schemeClr val="bg2">
                    <a:lumMod val="10000"/>
                  </a:schemeClr>
                </a:solidFill>
              </a:rPr>
            </a:br>
            <a:endParaRPr lang="pt-BR" dirty="0">
              <a:solidFill>
                <a:schemeClr val="bg2">
                  <a:lumMod val="10000"/>
                </a:schemeClr>
              </a:solidFill>
            </a:endParaRPr>
          </a:p>
          <a:p>
            <a:pPr marL="285750" indent="-285750">
              <a:buFont typeface="Arial" panose="020B0604020202020204" pitchFamily="34" charset="0"/>
              <a:buChar char="•"/>
            </a:pPr>
            <a:r>
              <a:rPr lang="pt-BR" dirty="0">
                <a:solidFill>
                  <a:schemeClr val="bg2">
                    <a:lumMod val="10000"/>
                  </a:schemeClr>
                </a:solidFill>
              </a:rPr>
              <a:t>Proliferação de soluções proprietárias.</a:t>
            </a:r>
            <a:br>
              <a:rPr lang="pt-BR" dirty="0">
                <a:solidFill>
                  <a:schemeClr val="bg2">
                    <a:lumMod val="10000"/>
                  </a:schemeClr>
                </a:solidFill>
              </a:rPr>
            </a:br>
            <a:endParaRPr lang="pt-BR" dirty="0">
              <a:solidFill>
                <a:schemeClr val="bg2">
                  <a:lumMod val="10000"/>
                </a:schemeClr>
              </a:solidFill>
            </a:endParaRPr>
          </a:p>
          <a:p>
            <a:pPr marL="285750" indent="-285750">
              <a:buFont typeface="Arial" panose="020B0604020202020204" pitchFamily="34" charset="0"/>
              <a:buChar char="•"/>
            </a:pPr>
            <a:r>
              <a:rPr lang="pt-BR" dirty="0">
                <a:solidFill>
                  <a:schemeClr val="bg2">
                    <a:lumMod val="10000"/>
                  </a:schemeClr>
                </a:solidFill>
              </a:rPr>
              <a:t>Desafios de interoperabilidade.</a:t>
            </a:r>
            <a:br>
              <a:rPr lang="pt-BR" dirty="0">
                <a:solidFill>
                  <a:schemeClr val="bg2">
                    <a:lumMod val="10000"/>
                  </a:schemeClr>
                </a:solidFill>
              </a:rPr>
            </a:br>
            <a:endParaRPr lang="pt-BR" dirty="0">
              <a:solidFill>
                <a:schemeClr val="bg2">
                  <a:lumMod val="10000"/>
                </a:schemeClr>
              </a:solidFill>
            </a:endParaRPr>
          </a:p>
          <a:p>
            <a:pPr marL="285750" indent="-285750">
              <a:buFont typeface="Arial" panose="020B0604020202020204" pitchFamily="34" charset="0"/>
              <a:buChar char="•"/>
            </a:pPr>
            <a:r>
              <a:rPr lang="pt-BR" dirty="0">
                <a:solidFill>
                  <a:schemeClr val="bg2">
                    <a:lumMod val="10000"/>
                  </a:schemeClr>
                </a:solidFill>
              </a:rPr>
              <a:t>Estratégias de bloqueio de clientes.</a:t>
            </a:r>
            <a:br>
              <a:rPr lang="pt-BR" dirty="0">
                <a:solidFill>
                  <a:schemeClr val="bg2">
                    <a:lumMod val="10000"/>
                  </a:schemeClr>
                </a:solidFill>
              </a:rPr>
            </a:br>
            <a:endParaRPr lang="pt-BR" dirty="0">
              <a:solidFill>
                <a:schemeClr val="bg2">
                  <a:lumMod val="10000"/>
                </a:schemeClr>
              </a:solidFill>
            </a:endParaRPr>
          </a:p>
          <a:p>
            <a:pPr marL="285750" indent="-285750">
              <a:buFont typeface="Arial" panose="020B0604020202020204" pitchFamily="34" charset="0"/>
              <a:buChar char="•"/>
            </a:pPr>
            <a:r>
              <a:rPr lang="pt-BR" dirty="0">
                <a:solidFill>
                  <a:schemeClr val="bg2">
                    <a:lumMod val="10000"/>
                  </a:schemeClr>
                </a:solidFill>
              </a:rPr>
              <a:t>Mercado aberto e baseado em padrões.</a:t>
            </a:r>
            <a:br>
              <a:rPr lang="pt-BR" dirty="0">
                <a:solidFill>
                  <a:schemeClr val="bg2">
                    <a:lumMod val="10000"/>
                  </a:schemeClr>
                </a:solidFill>
              </a:rPr>
            </a:br>
            <a:endParaRPr lang="pt-BR" dirty="0">
              <a:solidFill>
                <a:schemeClr val="bg2">
                  <a:lumMod val="10000"/>
                </a:schemeClr>
              </a:solidFill>
            </a:endParaRPr>
          </a:p>
          <a:p>
            <a:pPr marL="285750" indent="-285750">
              <a:buFont typeface="Arial" panose="020B0604020202020204" pitchFamily="34" charset="0"/>
              <a:buChar char="•"/>
            </a:pPr>
            <a:r>
              <a:rPr lang="pt-BR" dirty="0">
                <a:solidFill>
                  <a:schemeClr val="bg2">
                    <a:lumMod val="10000"/>
                  </a:schemeClr>
                </a:solidFill>
              </a:rPr>
              <a:t>Importância para governos, agências reguladoras e fabricantes.</a:t>
            </a:r>
            <a:br>
              <a:rPr lang="pt-BR" dirty="0">
                <a:solidFill>
                  <a:schemeClr val="bg2">
                    <a:lumMod val="10000"/>
                  </a:schemeClr>
                </a:solidFill>
              </a:rPr>
            </a:br>
            <a:endParaRPr lang="pt-BR" dirty="0">
              <a:solidFill>
                <a:schemeClr val="bg2">
                  <a:lumMod val="10000"/>
                </a:schemeClr>
              </a:solidFill>
            </a:endParaRPr>
          </a:p>
          <a:p>
            <a:pPr marL="285750" indent="-285750">
              <a:buFont typeface="Arial" panose="020B0604020202020204" pitchFamily="34" charset="0"/>
              <a:buChar char="•"/>
            </a:pPr>
            <a:r>
              <a:rPr lang="pt-BR" dirty="0">
                <a:solidFill>
                  <a:schemeClr val="bg2">
                    <a:lumMod val="10000"/>
                  </a:schemeClr>
                </a:solidFill>
              </a:rPr>
              <a:t>Necessidade de uma camada aberta e padronizada.</a:t>
            </a:r>
          </a:p>
        </p:txBody>
      </p:sp>
    </p:spTree>
    <p:extLst>
      <p:ext uri="{BB962C8B-B14F-4D97-AF65-F5344CB8AC3E}">
        <p14:creationId xmlns:p14="http://schemas.microsoft.com/office/powerpoint/2010/main" val="35076974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7" name="Agrupar 26">
            <a:extLst>
              <a:ext uri="{FF2B5EF4-FFF2-40B4-BE49-F238E27FC236}">
                <a16:creationId xmlns:a16="http://schemas.microsoft.com/office/drawing/2014/main" id="{09F5F911-7D10-51F2-2599-95A06EB2F5C2}"/>
              </a:ext>
            </a:extLst>
          </p:cNvPr>
          <p:cNvGrpSpPr/>
          <p:nvPr/>
        </p:nvGrpSpPr>
        <p:grpSpPr>
          <a:xfrm>
            <a:off x="12639639" y="2059216"/>
            <a:ext cx="3543790" cy="2607141"/>
            <a:chOff x="12639639" y="382816"/>
            <a:chExt cx="3543790" cy="2607141"/>
          </a:xfrm>
        </p:grpSpPr>
        <p:sp>
          <p:nvSpPr>
            <p:cNvPr id="28" name="Balão de Fala: Retângulo 27">
              <a:extLst>
                <a:ext uri="{FF2B5EF4-FFF2-40B4-BE49-F238E27FC236}">
                  <a16:creationId xmlns:a16="http://schemas.microsoft.com/office/drawing/2014/main" id="{E34F6BC1-8931-3622-020A-BFDF0C8EBBF1}"/>
                </a:ext>
              </a:extLst>
            </p:cNvPr>
            <p:cNvSpPr/>
            <p:nvPr/>
          </p:nvSpPr>
          <p:spPr>
            <a:xfrm rot="5400000">
              <a:off x="13107963" y="-85508"/>
              <a:ext cx="2607141" cy="3543790"/>
            </a:xfrm>
            <a:prstGeom prst="wedgeRectCallout">
              <a:avLst>
                <a:gd name="adj1" fmla="val -20343"/>
                <a:gd name="adj2" fmla="val 61591"/>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400"/>
            </a:p>
          </p:txBody>
        </p:sp>
        <p:sp>
          <p:nvSpPr>
            <p:cNvPr id="29" name="CaixaDeTexto 28">
              <a:extLst>
                <a:ext uri="{FF2B5EF4-FFF2-40B4-BE49-F238E27FC236}">
                  <a16:creationId xmlns:a16="http://schemas.microsoft.com/office/drawing/2014/main" id="{0D03A07E-E872-604F-1C19-9E2F2F0E56F8}"/>
                </a:ext>
              </a:extLst>
            </p:cNvPr>
            <p:cNvSpPr txBox="1"/>
            <p:nvPr/>
          </p:nvSpPr>
          <p:spPr>
            <a:xfrm>
              <a:off x="12816114" y="638629"/>
              <a:ext cx="3222172" cy="2031325"/>
            </a:xfrm>
            <a:prstGeom prst="rect">
              <a:avLst/>
            </a:prstGeom>
            <a:noFill/>
          </p:spPr>
          <p:txBody>
            <a:bodyPr wrap="square" rtlCol="0">
              <a:spAutoFit/>
            </a:bodyPr>
            <a:lstStyle/>
            <a:p>
              <a:r>
                <a:rPr lang="pt-BR" sz="1400">
                  <a:solidFill>
                    <a:schemeClr val="bg1"/>
                  </a:solidFill>
                </a:rPr>
                <a:t>Orientações para professor/LXD:</a:t>
              </a:r>
            </a:p>
            <a:p>
              <a:endParaRPr lang="pt-BR" sz="1400">
                <a:solidFill>
                  <a:schemeClr val="bg1"/>
                </a:solidFill>
              </a:endParaRPr>
            </a:p>
            <a:p>
              <a:pPr marL="285750" indent="-285750">
                <a:buFont typeface="Arial" panose="020B0604020202020204" pitchFamily="34" charset="0"/>
                <a:buChar char="•"/>
              </a:pPr>
              <a:r>
                <a:rPr lang="pt-BR" sz="1400">
                  <a:solidFill>
                    <a:schemeClr val="bg1"/>
                  </a:solidFill>
                </a:rPr>
                <a:t>O recurso está agrupado. Para ajustar a caixa de texto, aumente a linha apenas na respectiva camada.</a:t>
              </a:r>
            </a:p>
            <a:p>
              <a:pPr marL="285750" indent="-285750">
                <a:buFont typeface="Arial" panose="020B0604020202020204" pitchFamily="34" charset="0"/>
                <a:buChar char="•"/>
              </a:pPr>
              <a:r>
                <a:rPr lang="pt-BR" sz="1400">
                  <a:solidFill>
                    <a:schemeClr val="bg1"/>
                  </a:solidFill>
                </a:rPr>
                <a:t>Para alterar a imagem, clique com o botão direito do mouse, selecione Alterar Imagem &gt;&gt; Da Área de Transferência.</a:t>
              </a:r>
            </a:p>
          </p:txBody>
        </p:sp>
      </p:grpSp>
      <p:grpSp>
        <p:nvGrpSpPr>
          <p:cNvPr id="30" name="Agrupar 29">
            <a:extLst>
              <a:ext uri="{FF2B5EF4-FFF2-40B4-BE49-F238E27FC236}">
                <a16:creationId xmlns:a16="http://schemas.microsoft.com/office/drawing/2014/main" id="{EB6EC094-4226-413F-9E9C-51A45D5DF085}"/>
              </a:ext>
            </a:extLst>
          </p:cNvPr>
          <p:cNvGrpSpPr/>
          <p:nvPr/>
        </p:nvGrpSpPr>
        <p:grpSpPr>
          <a:xfrm>
            <a:off x="12639638" y="539973"/>
            <a:ext cx="3543790" cy="1373961"/>
            <a:chOff x="12639639" y="382815"/>
            <a:chExt cx="3543790" cy="1373961"/>
          </a:xfrm>
        </p:grpSpPr>
        <p:sp>
          <p:nvSpPr>
            <p:cNvPr id="31" name="Balão de Fala: Retângulo 30">
              <a:extLst>
                <a:ext uri="{FF2B5EF4-FFF2-40B4-BE49-F238E27FC236}">
                  <a16:creationId xmlns:a16="http://schemas.microsoft.com/office/drawing/2014/main" id="{42BB974D-3AD0-08C1-AD88-07D263E75EEC}"/>
                </a:ext>
              </a:extLst>
            </p:cNvPr>
            <p:cNvSpPr/>
            <p:nvPr/>
          </p:nvSpPr>
          <p:spPr>
            <a:xfrm rot="5400000">
              <a:off x="13724553" y="-702099"/>
              <a:ext cx="1373961" cy="3543790"/>
            </a:xfrm>
            <a:prstGeom prst="wedgeRectCallout">
              <a:avLst>
                <a:gd name="adj1" fmla="val -20343"/>
                <a:gd name="adj2" fmla="val 61591"/>
              </a:avLst>
            </a:prstGeom>
            <a:solidFill>
              <a:schemeClr val="bg1"/>
            </a:solidFill>
            <a:ln>
              <a:solidFill>
                <a:srgbClr val="4A5E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400"/>
            </a:p>
          </p:txBody>
        </p:sp>
        <p:sp>
          <p:nvSpPr>
            <p:cNvPr id="32" name="CaixaDeTexto 31">
              <a:extLst>
                <a:ext uri="{FF2B5EF4-FFF2-40B4-BE49-F238E27FC236}">
                  <a16:creationId xmlns:a16="http://schemas.microsoft.com/office/drawing/2014/main" id="{85F8EE2C-F135-4082-1945-793472869DDF}"/>
                </a:ext>
              </a:extLst>
            </p:cNvPr>
            <p:cNvSpPr txBox="1"/>
            <p:nvPr/>
          </p:nvSpPr>
          <p:spPr>
            <a:xfrm>
              <a:off x="12816114" y="638629"/>
              <a:ext cx="3222172" cy="738664"/>
            </a:xfrm>
            <a:prstGeom prst="rect">
              <a:avLst/>
            </a:prstGeom>
            <a:noFill/>
          </p:spPr>
          <p:txBody>
            <a:bodyPr wrap="square" rtlCol="0">
              <a:spAutoFit/>
            </a:bodyPr>
            <a:lstStyle/>
            <a:p>
              <a:r>
                <a:rPr lang="pt-BR" sz="1400">
                  <a:solidFill>
                    <a:srgbClr val="4A5E85"/>
                  </a:solidFill>
                </a:rPr>
                <a:t>Componente:</a:t>
              </a:r>
            </a:p>
            <a:p>
              <a:endParaRPr lang="pt-BR" sz="1400">
                <a:solidFill>
                  <a:srgbClr val="4A5E85"/>
                </a:solidFill>
              </a:endParaRPr>
            </a:p>
            <a:p>
              <a:r>
                <a:rPr lang="pt-BR" sz="1400" b="1">
                  <a:solidFill>
                    <a:srgbClr val="4A5E85"/>
                  </a:solidFill>
                </a:rPr>
                <a:t>Imagem paisagem (com e sem legenda). </a:t>
              </a:r>
            </a:p>
          </p:txBody>
        </p:sp>
      </p:grpSp>
      <p:grpSp>
        <p:nvGrpSpPr>
          <p:cNvPr id="4" name="Agrupar 3">
            <a:extLst>
              <a:ext uri="{FF2B5EF4-FFF2-40B4-BE49-F238E27FC236}">
                <a16:creationId xmlns:a16="http://schemas.microsoft.com/office/drawing/2014/main" id="{EE5CA448-3123-C242-4D37-9FC1F69E1FC0}"/>
              </a:ext>
            </a:extLst>
          </p:cNvPr>
          <p:cNvGrpSpPr/>
          <p:nvPr/>
        </p:nvGrpSpPr>
        <p:grpSpPr>
          <a:xfrm>
            <a:off x="2018072" y="1908714"/>
            <a:ext cx="3702178" cy="2581561"/>
            <a:chOff x="2018072" y="1908714"/>
            <a:chExt cx="3702178" cy="2581561"/>
          </a:xfrm>
        </p:grpSpPr>
        <p:sp>
          <p:nvSpPr>
            <p:cNvPr id="19" name="Retângulo 18">
              <a:extLst>
                <a:ext uri="{FF2B5EF4-FFF2-40B4-BE49-F238E27FC236}">
                  <a16:creationId xmlns:a16="http://schemas.microsoft.com/office/drawing/2014/main" id="{8AD0F0AF-8511-E259-AE67-8C21984E50DC}"/>
                </a:ext>
              </a:extLst>
            </p:cNvPr>
            <p:cNvSpPr/>
            <p:nvPr/>
          </p:nvSpPr>
          <p:spPr>
            <a:xfrm>
              <a:off x="2018072" y="1908714"/>
              <a:ext cx="3702178" cy="2088670"/>
            </a:xfrm>
            <a:prstGeom prst="rect">
              <a:avLst/>
            </a:prstGeom>
            <a:solidFill>
              <a:srgbClr val="E3EA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20" name="Imagem 19">
              <a:extLst>
                <a:ext uri="{FF2B5EF4-FFF2-40B4-BE49-F238E27FC236}">
                  <a16:creationId xmlns:a16="http://schemas.microsoft.com/office/drawing/2014/main" id="{DD7C3EFE-5ABE-A020-B0BB-23DED4DBDC1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033178" y="1927361"/>
              <a:ext cx="3671967" cy="2051377"/>
            </a:xfrm>
            <a:prstGeom prst="rect">
              <a:avLst/>
            </a:prstGeom>
          </p:spPr>
        </p:pic>
        <p:sp>
          <p:nvSpPr>
            <p:cNvPr id="2" name="CaixaDeTexto 1">
              <a:extLst>
                <a:ext uri="{FF2B5EF4-FFF2-40B4-BE49-F238E27FC236}">
                  <a16:creationId xmlns:a16="http://schemas.microsoft.com/office/drawing/2014/main" id="{020E31F3-51C5-9574-03B3-120878EAFD02}"/>
                </a:ext>
              </a:extLst>
            </p:cNvPr>
            <p:cNvSpPr txBox="1"/>
            <p:nvPr/>
          </p:nvSpPr>
          <p:spPr>
            <a:xfrm>
              <a:off x="2033178" y="4089941"/>
              <a:ext cx="3687072" cy="307777"/>
            </a:xfrm>
            <a:prstGeom prst="rect">
              <a:avLst/>
            </a:prstGeom>
            <a:noFill/>
          </p:spPr>
          <p:txBody>
            <a:bodyPr wrap="square">
              <a:spAutoFit/>
            </a:bodyPr>
            <a:lstStyle/>
            <a:p>
              <a:r>
                <a:rPr lang="pt-BR" sz="1400">
                  <a:effectLst/>
                </a:rPr>
                <a:t>Legenda da imagem</a:t>
              </a:r>
              <a:endParaRPr lang="pt-BR" sz="1400"/>
            </a:p>
          </p:txBody>
        </p:sp>
        <p:cxnSp>
          <p:nvCxnSpPr>
            <p:cNvPr id="3" name="Conector reto 2">
              <a:extLst>
                <a:ext uri="{FF2B5EF4-FFF2-40B4-BE49-F238E27FC236}">
                  <a16:creationId xmlns:a16="http://schemas.microsoft.com/office/drawing/2014/main" id="{135EF726-0EB8-FCD0-F234-B606CE8F72CE}"/>
                </a:ext>
              </a:extLst>
            </p:cNvPr>
            <p:cNvCxnSpPr>
              <a:cxnSpLocks/>
            </p:cNvCxnSpPr>
            <p:nvPr/>
          </p:nvCxnSpPr>
          <p:spPr>
            <a:xfrm>
              <a:off x="2033178" y="4490275"/>
              <a:ext cx="3687072" cy="0"/>
            </a:xfrm>
            <a:prstGeom prst="line">
              <a:avLst/>
            </a:prstGeom>
            <a:ln>
              <a:solidFill>
                <a:srgbClr val="DCE3EA"/>
              </a:solidFill>
            </a:ln>
          </p:spPr>
          <p:style>
            <a:lnRef idx="1">
              <a:schemeClr val="accent1"/>
            </a:lnRef>
            <a:fillRef idx="0">
              <a:schemeClr val="accent1"/>
            </a:fillRef>
            <a:effectRef idx="0">
              <a:schemeClr val="accent1"/>
            </a:effectRef>
            <a:fontRef idx="minor">
              <a:schemeClr val="tx1"/>
            </a:fontRef>
          </p:style>
        </p:cxnSp>
      </p:grpSp>
      <p:pic>
        <p:nvPicPr>
          <p:cNvPr id="26" name="Imagem 25">
            <a:extLst>
              <a:ext uri="{FF2B5EF4-FFF2-40B4-BE49-F238E27FC236}">
                <a16:creationId xmlns:a16="http://schemas.microsoft.com/office/drawing/2014/main" id="{89B6BC94-2736-27F3-353F-6AC404C8AEE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871878" y="1908714"/>
            <a:ext cx="3671967" cy="2051377"/>
          </a:xfrm>
          <a:prstGeom prst="rect">
            <a:avLst/>
          </a:prstGeom>
        </p:spPr>
      </p:pic>
    </p:spTree>
    <p:extLst>
      <p:ext uri="{BB962C8B-B14F-4D97-AF65-F5344CB8AC3E}">
        <p14:creationId xmlns:p14="http://schemas.microsoft.com/office/powerpoint/2010/main" val="31905087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54" name="Agrupar 53">
            <a:extLst>
              <a:ext uri="{FF2B5EF4-FFF2-40B4-BE49-F238E27FC236}">
                <a16:creationId xmlns:a16="http://schemas.microsoft.com/office/drawing/2014/main" id="{AD829C86-D326-3F31-BC57-2555BBFE980C}"/>
              </a:ext>
            </a:extLst>
          </p:cNvPr>
          <p:cNvGrpSpPr/>
          <p:nvPr/>
        </p:nvGrpSpPr>
        <p:grpSpPr>
          <a:xfrm>
            <a:off x="12639639" y="2059216"/>
            <a:ext cx="3543790" cy="2607141"/>
            <a:chOff x="12639639" y="382816"/>
            <a:chExt cx="3543790" cy="2607141"/>
          </a:xfrm>
        </p:grpSpPr>
        <p:sp>
          <p:nvSpPr>
            <p:cNvPr id="55" name="Balão de Fala: Retângulo 54">
              <a:extLst>
                <a:ext uri="{FF2B5EF4-FFF2-40B4-BE49-F238E27FC236}">
                  <a16:creationId xmlns:a16="http://schemas.microsoft.com/office/drawing/2014/main" id="{33534310-903F-CF67-23CA-0AB9EBC214A2}"/>
                </a:ext>
              </a:extLst>
            </p:cNvPr>
            <p:cNvSpPr/>
            <p:nvPr/>
          </p:nvSpPr>
          <p:spPr>
            <a:xfrm rot="5400000">
              <a:off x="13107963" y="-85508"/>
              <a:ext cx="2607141" cy="3543790"/>
            </a:xfrm>
            <a:prstGeom prst="wedgeRectCallout">
              <a:avLst>
                <a:gd name="adj1" fmla="val -20343"/>
                <a:gd name="adj2" fmla="val 61591"/>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400"/>
            </a:p>
          </p:txBody>
        </p:sp>
        <p:sp>
          <p:nvSpPr>
            <p:cNvPr id="56" name="CaixaDeTexto 55">
              <a:extLst>
                <a:ext uri="{FF2B5EF4-FFF2-40B4-BE49-F238E27FC236}">
                  <a16:creationId xmlns:a16="http://schemas.microsoft.com/office/drawing/2014/main" id="{ABE7662F-2969-D2B9-4CBD-F55A6604B0CB}"/>
                </a:ext>
              </a:extLst>
            </p:cNvPr>
            <p:cNvSpPr txBox="1"/>
            <p:nvPr/>
          </p:nvSpPr>
          <p:spPr>
            <a:xfrm>
              <a:off x="12816114" y="638629"/>
              <a:ext cx="3222172" cy="2031325"/>
            </a:xfrm>
            <a:prstGeom prst="rect">
              <a:avLst/>
            </a:prstGeom>
            <a:noFill/>
          </p:spPr>
          <p:txBody>
            <a:bodyPr wrap="square" rtlCol="0">
              <a:spAutoFit/>
            </a:bodyPr>
            <a:lstStyle/>
            <a:p>
              <a:r>
                <a:rPr lang="pt-BR" sz="1400">
                  <a:solidFill>
                    <a:schemeClr val="bg1"/>
                  </a:solidFill>
                </a:rPr>
                <a:t>Orientações para professor/LXD:</a:t>
              </a:r>
            </a:p>
            <a:p>
              <a:endParaRPr lang="pt-BR" sz="1400">
                <a:solidFill>
                  <a:schemeClr val="bg1"/>
                </a:solidFill>
              </a:endParaRPr>
            </a:p>
            <a:p>
              <a:pPr marL="285750" indent="-285750">
                <a:buFont typeface="Arial" panose="020B0604020202020204" pitchFamily="34" charset="0"/>
                <a:buChar char="•"/>
              </a:pPr>
              <a:r>
                <a:rPr lang="pt-BR" sz="1400">
                  <a:solidFill>
                    <a:schemeClr val="bg1"/>
                  </a:solidFill>
                </a:rPr>
                <a:t>O recurso está agrupado. Para ajustar a caixa de texto, aumente a linha apenas na respectiva camada.</a:t>
              </a:r>
            </a:p>
            <a:p>
              <a:pPr marL="285750" indent="-285750">
                <a:buFont typeface="Arial" panose="020B0604020202020204" pitchFamily="34" charset="0"/>
                <a:buChar char="•"/>
              </a:pPr>
              <a:r>
                <a:rPr lang="pt-BR" sz="1400">
                  <a:solidFill>
                    <a:schemeClr val="bg1"/>
                  </a:solidFill>
                </a:rPr>
                <a:t>Para alterar a imagem, clique com o botão direito do mouse, selecione Alterar Imagem &gt;&gt; Da Área de Transferência.</a:t>
              </a:r>
            </a:p>
          </p:txBody>
        </p:sp>
      </p:grpSp>
      <p:grpSp>
        <p:nvGrpSpPr>
          <p:cNvPr id="57" name="Agrupar 56">
            <a:extLst>
              <a:ext uri="{FF2B5EF4-FFF2-40B4-BE49-F238E27FC236}">
                <a16:creationId xmlns:a16="http://schemas.microsoft.com/office/drawing/2014/main" id="{945DC855-7B25-A659-50E7-6DACF89EB0FE}"/>
              </a:ext>
            </a:extLst>
          </p:cNvPr>
          <p:cNvGrpSpPr/>
          <p:nvPr/>
        </p:nvGrpSpPr>
        <p:grpSpPr>
          <a:xfrm>
            <a:off x="12639638" y="539973"/>
            <a:ext cx="3543790" cy="1373961"/>
            <a:chOff x="12639639" y="382815"/>
            <a:chExt cx="3543790" cy="1373961"/>
          </a:xfrm>
        </p:grpSpPr>
        <p:sp>
          <p:nvSpPr>
            <p:cNvPr id="58" name="Balão de Fala: Retângulo 57">
              <a:extLst>
                <a:ext uri="{FF2B5EF4-FFF2-40B4-BE49-F238E27FC236}">
                  <a16:creationId xmlns:a16="http://schemas.microsoft.com/office/drawing/2014/main" id="{82ECB91C-A679-24A6-DDC2-ACBDACA5B236}"/>
                </a:ext>
              </a:extLst>
            </p:cNvPr>
            <p:cNvSpPr/>
            <p:nvPr/>
          </p:nvSpPr>
          <p:spPr>
            <a:xfrm rot="5400000">
              <a:off x="13724553" y="-702099"/>
              <a:ext cx="1373961" cy="3543790"/>
            </a:xfrm>
            <a:prstGeom prst="wedgeRectCallout">
              <a:avLst>
                <a:gd name="adj1" fmla="val -20343"/>
                <a:gd name="adj2" fmla="val 61591"/>
              </a:avLst>
            </a:prstGeom>
            <a:solidFill>
              <a:schemeClr val="bg1"/>
            </a:solidFill>
            <a:ln>
              <a:solidFill>
                <a:srgbClr val="4A5E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400"/>
            </a:p>
          </p:txBody>
        </p:sp>
        <p:sp>
          <p:nvSpPr>
            <p:cNvPr id="59" name="CaixaDeTexto 58">
              <a:extLst>
                <a:ext uri="{FF2B5EF4-FFF2-40B4-BE49-F238E27FC236}">
                  <a16:creationId xmlns:a16="http://schemas.microsoft.com/office/drawing/2014/main" id="{97C26D3D-CECB-F941-18DA-DC9A331CD30D}"/>
                </a:ext>
              </a:extLst>
            </p:cNvPr>
            <p:cNvSpPr txBox="1"/>
            <p:nvPr/>
          </p:nvSpPr>
          <p:spPr>
            <a:xfrm>
              <a:off x="12816114" y="638629"/>
              <a:ext cx="3222172" cy="954107"/>
            </a:xfrm>
            <a:prstGeom prst="rect">
              <a:avLst/>
            </a:prstGeom>
            <a:noFill/>
          </p:spPr>
          <p:txBody>
            <a:bodyPr wrap="square" rtlCol="0">
              <a:spAutoFit/>
            </a:bodyPr>
            <a:lstStyle/>
            <a:p>
              <a:r>
                <a:rPr lang="pt-BR" sz="1400">
                  <a:solidFill>
                    <a:srgbClr val="4A5E85"/>
                  </a:solidFill>
                </a:rPr>
                <a:t>Componente:</a:t>
              </a:r>
            </a:p>
            <a:p>
              <a:endParaRPr lang="pt-BR" sz="1400">
                <a:solidFill>
                  <a:srgbClr val="4A5E85"/>
                </a:solidFill>
              </a:endParaRPr>
            </a:p>
            <a:p>
              <a:r>
                <a:rPr lang="pt-BR" sz="1400" b="1">
                  <a:solidFill>
                    <a:srgbClr val="4A5E85"/>
                  </a:solidFill>
                </a:rPr>
                <a:t>Imagem paisagem - com 2 (com e sem legenda)</a:t>
              </a:r>
            </a:p>
          </p:txBody>
        </p:sp>
      </p:grpSp>
      <p:grpSp>
        <p:nvGrpSpPr>
          <p:cNvPr id="10" name="Agrupar 9">
            <a:extLst>
              <a:ext uri="{FF2B5EF4-FFF2-40B4-BE49-F238E27FC236}">
                <a16:creationId xmlns:a16="http://schemas.microsoft.com/office/drawing/2014/main" id="{6F484D14-DFC7-3B87-FA50-083B6AFC9CB9}"/>
              </a:ext>
            </a:extLst>
          </p:cNvPr>
          <p:cNvGrpSpPr/>
          <p:nvPr/>
        </p:nvGrpSpPr>
        <p:grpSpPr>
          <a:xfrm>
            <a:off x="2033178" y="904893"/>
            <a:ext cx="3687072" cy="2562914"/>
            <a:chOff x="2033178" y="904893"/>
            <a:chExt cx="3687072" cy="2562914"/>
          </a:xfrm>
        </p:grpSpPr>
        <p:pic>
          <p:nvPicPr>
            <p:cNvPr id="4" name="Imagem 3">
              <a:extLst>
                <a:ext uri="{FF2B5EF4-FFF2-40B4-BE49-F238E27FC236}">
                  <a16:creationId xmlns:a16="http://schemas.microsoft.com/office/drawing/2014/main" id="{CFFC79FD-7F81-334C-85C1-C010FEE01D8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033178" y="904893"/>
              <a:ext cx="3671967" cy="2051377"/>
            </a:xfrm>
            <a:prstGeom prst="rect">
              <a:avLst/>
            </a:prstGeom>
          </p:spPr>
        </p:pic>
        <p:sp>
          <p:nvSpPr>
            <p:cNvPr id="5" name="CaixaDeTexto 4">
              <a:extLst>
                <a:ext uri="{FF2B5EF4-FFF2-40B4-BE49-F238E27FC236}">
                  <a16:creationId xmlns:a16="http://schemas.microsoft.com/office/drawing/2014/main" id="{BB744272-95F5-D720-81A8-15CD095A5AA9}"/>
                </a:ext>
              </a:extLst>
            </p:cNvPr>
            <p:cNvSpPr txBox="1"/>
            <p:nvPr/>
          </p:nvSpPr>
          <p:spPr>
            <a:xfrm>
              <a:off x="2033178" y="3067473"/>
              <a:ext cx="3687072" cy="307777"/>
            </a:xfrm>
            <a:prstGeom prst="rect">
              <a:avLst/>
            </a:prstGeom>
            <a:noFill/>
          </p:spPr>
          <p:txBody>
            <a:bodyPr wrap="square">
              <a:spAutoFit/>
            </a:bodyPr>
            <a:lstStyle/>
            <a:p>
              <a:r>
                <a:rPr lang="pt-BR" sz="1400">
                  <a:effectLst/>
                </a:rPr>
                <a:t>Legenda da imagem</a:t>
              </a:r>
              <a:endParaRPr lang="pt-BR" sz="1400"/>
            </a:p>
          </p:txBody>
        </p:sp>
        <p:cxnSp>
          <p:nvCxnSpPr>
            <p:cNvPr id="6" name="Conector reto 5">
              <a:extLst>
                <a:ext uri="{FF2B5EF4-FFF2-40B4-BE49-F238E27FC236}">
                  <a16:creationId xmlns:a16="http://schemas.microsoft.com/office/drawing/2014/main" id="{462E6E32-CE86-55D3-49B2-4D3FBF9AF6E3}"/>
                </a:ext>
              </a:extLst>
            </p:cNvPr>
            <p:cNvCxnSpPr>
              <a:cxnSpLocks/>
            </p:cNvCxnSpPr>
            <p:nvPr/>
          </p:nvCxnSpPr>
          <p:spPr>
            <a:xfrm>
              <a:off x="2033178" y="3467807"/>
              <a:ext cx="3687072" cy="0"/>
            </a:xfrm>
            <a:prstGeom prst="line">
              <a:avLst/>
            </a:prstGeom>
            <a:ln>
              <a:solidFill>
                <a:srgbClr val="DCE3EA"/>
              </a:solidFill>
            </a:ln>
          </p:spPr>
          <p:style>
            <a:lnRef idx="1">
              <a:schemeClr val="accent1"/>
            </a:lnRef>
            <a:fillRef idx="0">
              <a:schemeClr val="accent1"/>
            </a:fillRef>
            <a:effectRef idx="0">
              <a:schemeClr val="accent1"/>
            </a:effectRef>
            <a:fontRef idx="minor">
              <a:schemeClr val="tx1"/>
            </a:fontRef>
          </p:style>
        </p:cxnSp>
      </p:grpSp>
      <p:grpSp>
        <p:nvGrpSpPr>
          <p:cNvPr id="11" name="Agrupar 10">
            <a:extLst>
              <a:ext uri="{FF2B5EF4-FFF2-40B4-BE49-F238E27FC236}">
                <a16:creationId xmlns:a16="http://schemas.microsoft.com/office/drawing/2014/main" id="{6344FD86-DB4E-E84D-DBC5-78178546CE90}"/>
              </a:ext>
            </a:extLst>
          </p:cNvPr>
          <p:cNvGrpSpPr/>
          <p:nvPr/>
        </p:nvGrpSpPr>
        <p:grpSpPr>
          <a:xfrm>
            <a:off x="6486857" y="887365"/>
            <a:ext cx="3687072" cy="2562914"/>
            <a:chOff x="6486857" y="887365"/>
            <a:chExt cx="3687072" cy="2562914"/>
          </a:xfrm>
        </p:grpSpPr>
        <p:pic>
          <p:nvPicPr>
            <p:cNvPr id="7" name="Imagem 6">
              <a:extLst>
                <a:ext uri="{FF2B5EF4-FFF2-40B4-BE49-F238E27FC236}">
                  <a16:creationId xmlns:a16="http://schemas.microsoft.com/office/drawing/2014/main" id="{648BCC92-A0DE-F1F7-41BB-29ECA019EDA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486857" y="887365"/>
              <a:ext cx="3671967" cy="2051377"/>
            </a:xfrm>
            <a:prstGeom prst="rect">
              <a:avLst/>
            </a:prstGeom>
          </p:spPr>
        </p:pic>
        <p:sp>
          <p:nvSpPr>
            <p:cNvPr id="8" name="CaixaDeTexto 7">
              <a:extLst>
                <a:ext uri="{FF2B5EF4-FFF2-40B4-BE49-F238E27FC236}">
                  <a16:creationId xmlns:a16="http://schemas.microsoft.com/office/drawing/2014/main" id="{49F13C54-7DC6-7017-C075-45FD3A2832CA}"/>
                </a:ext>
              </a:extLst>
            </p:cNvPr>
            <p:cNvSpPr txBox="1"/>
            <p:nvPr/>
          </p:nvSpPr>
          <p:spPr>
            <a:xfrm>
              <a:off x="6486857" y="3049945"/>
              <a:ext cx="3687072" cy="307777"/>
            </a:xfrm>
            <a:prstGeom prst="rect">
              <a:avLst/>
            </a:prstGeom>
            <a:noFill/>
          </p:spPr>
          <p:txBody>
            <a:bodyPr wrap="square">
              <a:spAutoFit/>
            </a:bodyPr>
            <a:lstStyle/>
            <a:p>
              <a:r>
                <a:rPr lang="pt-BR" sz="1400">
                  <a:effectLst/>
                </a:rPr>
                <a:t>Legenda da imagem</a:t>
              </a:r>
              <a:endParaRPr lang="pt-BR" sz="1400"/>
            </a:p>
          </p:txBody>
        </p:sp>
        <p:cxnSp>
          <p:nvCxnSpPr>
            <p:cNvPr id="9" name="Conector reto 8">
              <a:extLst>
                <a:ext uri="{FF2B5EF4-FFF2-40B4-BE49-F238E27FC236}">
                  <a16:creationId xmlns:a16="http://schemas.microsoft.com/office/drawing/2014/main" id="{0A71D835-6436-A628-AB86-685D0C8ABEA0}"/>
                </a:ext>
              </a:extLst>
            </p:cNvPr>
            <p:cNvCxnSpPr>
              <a:cxnSpLocks/>
            </p:cNvCxnSpPr>
            <p:nvPr/>
          </p:nvCxnSpPr>
          <p:spPr>
            <a:xfrm>
              <a:off x="6486857" y="3450279"/>
              <a:ext cx="3687072" cy="0"/>
            </a:xfrm>
            <a:prstGeom prst="line">
              <a:avLst/>
            </a:prstGeom>
            <a:ln>
              <a:solidFill>
                <a:srgbClr val="DCE3EA"/>
              </a:solidFill>
            </a:ln>
          </p:spPr>
          <p:style>
            <a:lnRef idx="1">
              <a:schemeClr val="accent1"/>
            </a:lnRef>
            <a:fillRef idx="0">
              <a:schemeClr val="accent1"/>
            </a:fillRef>
            <a:effectRef idx="0">
              <a:schemeClr val="accent1"/>
            </a:effectRef>
            <a:fontRef idx="minor">
              <a:schemeClr val="tx1"/>
            </a:fontRef>
          </p:style>
        </p:cxnSp>
      </p:grpSp>
      <p:grpSp>
        <p:nvGrpSpPr>
          <p:cNvPr id="14" name="Agrupar 13">
            <a:extLst>
              <a:ext uri="{FF2B5EF4-FFF2-40B4-BE49-F238E27FC236}">
                <a16:creationId xmlns:a16="http://schemas.microsoft.com/office/drawing/2014/main" id="{92198D63-171D-1814-A84D-E4FE5967CFA8}"/>
              </a:ext>
            </a:extLst>
          </p:cNvPr>
          <p:cNvGrpSpPr/>
          <p:nvPr/>
        </p:nvGrpSpPr>
        <p:grpSpPr>
          <a:xfrm>
            <a:off x="2018071" y="3901730"/>
            <a:ext cx="8155858" cy="2051377"/>
            <a:chOff x="2018071" y="3901730"/>
            <a:chExt cx="8155858" cy="2051377"/>
          </a:xfrm>
        </p:grpSpPr>
        <p:pic>
          <p:nvPicPr>
            <p:cNvPr id="12" name="Imagem 11">
              <a:extLst>
                <a:ext uri="{FF2B5EF4-FFF2-40B4-BE49-F238E27FC236}">
                  <a16:creationId xmlns:a16="http://schemas.microsoft.com/office/drawing/2014/main" id="{8E3A0C00-3CD4-6195-0128-68CD2D640C5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018071" y="3901730"/>
              <a:ext cx="3671967" cy="2051377"/>
            </a:xfrm>
            <a:prstGeom prst="rect">
              <a:avLst/>
            </a:prstGeom>
          </p:spPr>
        </p:pic>
        <p:pic>
          <p:nvPicPr>
            <p:cNvPr id="13" name="Imagem 12">
              <a:extLst>
                <a:ext uri="{FF2B5EF4-FFF2-40B4-BE49-F238E27FC236}">
                  <a16:creationId xmlns:a16="http://schemas.microsoft.com/office/drawing/2014/main" id="{C6B918A4-A9EC-7B84-34C1-6DD435D9BAC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501962" y="3901730"/>
              <a:ext cx="3671967" cy="2051377"/>
            </a:xfrm>
            <a:prstGeom prst="rect">
              <a:avLst/>
            </a:prstGeom>
          </p:spPr>
        </p:pic>
      </p:grpSp>
    </p:spTree>
    <p:extLst>
      <p:ext uri="{BB962C8B-B14F-4D97-AF65-F5344CB8AC3E}">
        <p14:creationId xmlns:p14="http://schemas.microsoft.com/office/powerpoint/2010/main" val="104942678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5" name="Agrupar 14">
            <a:extLst>
              <a:ext uri="{FF2B5EF4-FFF2-40B4-BE49-F238E27FC236}">
                <a16:creationId xmlns:a16="http://schemas.microsoft.com/office/drawing/2014/main" id="{3AF1F100-61D9-ACC6-7277-B96D5ED826CA}"/>
              </a:ext>
            </a:extLst>
          </p:cNvPr>
          <p:cNvGrpSpPr/>
          <p:nvPr/>
        </p:nvGrpSpPr>
        <p:grpSpPr>
          <a:xfrm>
            <a:off x="2021557" y="4935460"/>
            <a:ext cx="3417855" cy="385684"/>
            <a:chOff x="2941262" y="2912639"/>
            <a:chExt cx="1929291" cy="385684"/>
          </a:xfrm>
        </p:grpSpPr>
        <p:cxnSp>
          <p:nvCxnSpPr>
            <p:cNvPr id="19" name="Conector reto 18">
              <a:extLst>
                <a:ext uri="{FF2B5EF4-FFF2-40B4-BE49-F238E27FC236}">
                  <a16:creationId xmlns:a16="http://schemas.microsoft.com/office/drawing/2014/main" id="{515653DE-C35B-6358-0310-31ACD12D5960}"/>
                </a:ext>
              </a:extLst>
            </p:cNvPr>
            <p:cNvCxnSpPr>
              <a:cxnSpLocks/>
            </p:cNvCxnSpPr>
            <p:nvPr/>
          </p:nvCxnSpPr>
          <p:spPr>
            <a:xfrm>
              <a:off x="2941262" y="3298323"/>
              <a:ext cx="1929291" cy="0"/>
            </a:xfrm>
            <a:prstGeom prst="line">
              <a:avLst/>
            </a:prstGeom>
            <a:ln>
              <a:solidFill>
                <a:srgbClr val="DCE3EA"/>
              </a:solidFill>
            </a:ln>
          </p:spPr>
          <p:style>
            <a:lnRef idx="1">
              <a:schemeClr val="accent1"/>
            </a:lnRef>
            <a:fillRef idx="0">
              <a:schemeClr val="accent1"/>
            </a:fillRef>
            <a:effectRef idx="0">
              <a:schemeClr val="accent1"/>
            </a:effectRef>
            <a:fontRef idx="minor">
              <a:schemeClr val="tx1"/>
            </a:fontRef>
          </p:style>
        </p:cxnSp>
        <p:sp>
          <p:nvSpPr>
            <p:cNvPr id="20" name="CaixaDeTexto 19">
              <a:extLst>
                <a:ext uri="{FF2B5EF4-FFF2-40B4-BE49-F238E27FC236}">
                  <a16:creationId xmlns:a16="http://schemas.microsoft.com/office/drawing/2014/main" id="{FB2FBFFB-B529-E550-B462-0362448814BA}"/>
                </a:ext>
              </a:extLst>
            </p:cNvPr>
            <p:cNvSpPr txBox="1"/>
            <p:nvPr/>
          </p:nvSpPr>
          <p:spPr>
            <a:xfrm>
              <a:off x="2970750" y="2912639"/>
              <a:ext cx="1899803" cy="173732"/>
            </a:xfrm>
            <a:prstGeom prst="rect">
              <a:avLst/>
            </a:prstGeom>
            <a:noFill/>
          </p:spPr>
          <p:txBody>
            <a:bodyPr wrap="square">
              <a:spAutoFit/>
            </a:bodyPr>
            <a:lstStyle/>
            <a:p>
              <a:r>
                <a:rPr lang="pt-BR" sz="1400">
                  <a:effectLst/>
                </a:rPr>
                <a:t>Legenda da imagem</a:t>
              </a:r>
              <a:endParaRPr lang="pt-BR" sz="1400"/>
            </a:p>
          </p:txBody>
        </p:sp>
      </p:grpSp>
      <p:grpSp>
        <p:nvGrpSpPr>
          <p:cNvPr id="16" name="Agrupar 15">
            <a:extLst>
              <a:ext uri="{FF2B5EF4-FFF2-40B4-BE49-F238E27FC236}">
                <a16:creationId xmlns:a16="http://schemas.microsoft.com/office/drawing/2014/main" id="{8B145105-A6CB-6AF6-B956-8E0CDECB6771}"/>
              </a:ext>
            </a:extLst>
          </p:cNvPr>
          <p:cNvGrpSpPr/>
          <p:nvPr/>
        </p:nvGrpSpPr>
        <p:grpSpPr>
          <a:xfrm>
            <a:off x="2064119" y="1495086"/>
            <a:ext cx="3375293" cy="3405982"/>
            <a:chOff x="1004626" y="1858002"/>
            <a:chExt cx="2535908" cy="2558963"/>
          </a:xfrm>
        </p:grpSpPr>
        <p:sp>
          <p:nvSpPr>
            <p:cNvPr id="17" name="Retângulo 16">
              <a:extLst>
                <a:ext uri="{FF2B5EF4-FFF2-40B4-BE49-F238E27FC236}">
                  <a16:creationId xmlns:a16="http://schemas.microsoft.com/office/drawing/2014/main" id="{4B5E50B9-58E7-6AD6-AFD9-7F21A0F54665}"/>
                </a:ext>
              </a:extLst>
            </p:cNvPr>
            <p:cNvSpPr/>
            <p:nvPr/>
          </p:nvSpPr>
          <p:spPr>
            <a:xfrm>
              <a:off x="1011897" y="1858928"/>
              <a:ext cx="2528637" cy="2530442"/>
            </a:xfrm>
            <a:prstGeom prst="rect">
              <a:avLst/>
            </a:prstGeom>
            <a:solidFill>
              <a:srgbClr val="E3EA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400"/>
            </a:p>
          </p:txBody>
        </p:sp>
        <p:pic>
          <p:nvPicPr>
            <p:cNvPr id="18" name="Imagem 17">
              <a:extLst>
                <a:ext uri="{FF2B5EF4-FFF2-40B4-BE49-F238E27FC236}">
                  <a16:creationId xmlns:a16="http://schemas.microsoft.com/office/drawing/2014/main" id="{340E9C06-28B4-8E63-B3F3-B3A2DD9CEC50}"/>
                </a:ext>
              </a:extLst>
            </p:cNvPr>
            <p:cNvPicPr>
              <a:picLocks noChangeAspect="1"/>
            </p:cNvPicPr>
            <p:nvPr/>
          </p:nvPicPr>
          <p:blipFill>
            <a:blip r:embed="rId2"/>
            <a:stretch>
              <a:fillRect/>
            </a:stretch>
          </p:blipFill>
          <p:spPr>
            <a:xfrm>
              <a:off x="1004626" y="1858002"/>
              <a:ext cx="2535908" cy="2558963"/>
            </a:xfrm>
            <a:prstGeom prst="rect">
              <a:avLst/>
            </a:prstGeom>
          </p:spPr>
        </p:pic>
      </p:grpSp>
      <p:grpSp>
        <p:nvGrpSpPr>
          <p:cNvPr id="23" name="Agrupar 22">
            <a:extLst>
              <a:ext uri="{FF2B5EF4-FFF2-40B4-BE49-F238E27FC236}">
                <a16:creationId xmlns:a16="http://schemas.microsoft.com/office/drawing/2014/main" id="{80A7359E-3385-3CD3-45CA-E2A46D555AF6}"/>
              </a:ext>
            </a:extLst>
          </p:cNvPr>
          <p:cNvGrpSpPr/>
          <p:nvPr/>
        </p:nvGrpSpPr>
        <p:grpSpPr>
          <a:xfrm>
            <a:off x="6795152" y="1461775"/>
            <a:ext cx="3375293" cy="3405982"/>
            <a:chOff x="1004626" y="1858002"/>
            <a:chExt cx="2535908" cy="2558963"/>
          </a:xfrm>
        </p:grpSpPr>
        <p:sp>
          <p:nvSpPr>
            <p:cNvPr id="24" name="Retângulo 23">
              <a:extLst>
                <a:ext uri="{FF2B5EF4-FFF2-40B4-BE49-F238E27FC236}">
                  <a16:creationId xmlns:a16="http://schemas.microsoft.com/office/drawing/2014/main" id="{0D4030DF-7261-DDAA-E87A-7C1A17F3F524}"/>
                </a:ext>
              </a:extLst>
            </p:cNvPr>
            <p:cNvSpPr/>
            <p:nvPr/>
          </p:nvSpPr>
          <p:spPr>
            <a:xfrm>
              <a:off x="1011897" y="1858928"/>
              <a:ext cx="2528637" cy="2530442"/>
            </a:xfrm>
            <a:prstGeom prst="rect">
              <a:avLst/>
            </a:prstGeom>
            <a:solidFill>
              <a:srgbClr val="E3EA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25" name="Imagem 24">
              <a:extLst>
                <a:ext uri="{FF2B5EF4-FFF2-40B4-BE49-F238E27FC236}">
                  <a16:creationId xmlns:a16="http://schemas.microsoft.com/office/drawing/2014/main" id="{F9718175-6460-0515-6014-697758989967}"/>
                </a:ext>
              </a:extLst>
            </p:cNvPr>
            <p:cNvPicPr>
              <a:picLocks noChangeAspect="1"/>
            </p:cNvPicPr>
            <p:nvPr/>
          </p:nvPicPr>
          <p:blipFill>
            <a:blip r:embed="rId2"/>
            <a:stretch>
              <a:fillRect/>
            </a:stretch>
          </p:blipFill>
          <p:spPr>
            <a:xfrm>
              <a:off x="1004626" y="1858002"/>
              <a:ext cx="2535908" cy="2558963"/>
            </a:xfrm>
            <a:prstGeom prst="rect">
              <a:avLst/>
            </a:prstGeom>
          </p:spPr>
        </p:pic>
      </p:grpSp>
      <p:grpSp>
        <p:nvGrpSpPr>
          <p:cNvPr id="29" name="Agrupar 28">
            <a:extLst>
              <a:ext uri="{FF2B5EF4-FFF2-40B4-BE49-F238E27FC236}">
                <a16:creationId xmlns:a16="http://schemas.microsoft.com/office/drawing/2014/main" id="{39F4E4A3-52C7-6A80-BED0-D129FF25C1AF}"/>
              </a:ext>
            </a:extLst>
          </p:cNvPr>
          <p:cNvGrpSpPr/>
          <p:nvPr/>
        </p:nvGrpSpPr>
        <p:grpSpPr>
          <a:xfrm>
            <a:off x="12639639" y="2059216"/>
            <a:ext cx="3543790" cy="2607141"/>
            <a:chOff x="12639639" y="382816"/>
            <a:chExt cx="3543790" cy="2607141"/>
          </a:xfrm>
        </p:grpSpPr>
        <p:sp>
          <p:nvSpPr>
            <p:cNvPr id="30" name="Balão de Fala: Retângulo 29">
              <a:extLst>
                <a:ext uri="{FF2B5EF4-FFF2-40B4-BE49-F238E27FC236}">
                  <a16:creationId xmlns:a16="http://schemas.microsoft.com/office/drawing/2014/main" id="{3E4A9E30-16B8-CC7F-3A10-CDCD702EB47D}"/>
                </a:ext>
              </a:extLst>
            </p:cNvPr>
            <p:cNvSpPr/>
            <p:nvPr/>
          </p:nvSpPr>
          <p:spPr>
            <a:xfrm rot="5400000">
              <a:off x="13107963" y="-85508"/>
              <a:ext cx="2607141" cy="3543790"/>
            </a:xfrm>
            <a:prstGeom prst="wedgeRectCallout">
              <a:avLst>
                <a:gd name="adj1" fmla="val -20343"/>
                <a:gd name="adj2" fmla="val 61591"/>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400"/>
            </a:p>
          </p:txBody>
        </p:sp>
        <p:sp>
          <p:nvSpPr>
            <p:cNvPr id="31" name="CaixaDeTexto 30">
              <a:extLst>
                <a:ext uri="{FF2B5EF4-FFF2-40B4-BE49-F238E27FC236}">
                  <a16:creationId xmlns:a16="http://schemas.microsoft.com/office/drawing/2014/main" id="{9F8B506F-3BA4-6D6F-1084-C5AFAFA7373E}"/>
                </a:ext>
              </a:extLst>
            </p:cNvPr>
            <p:cNvSpPr txBox="1"/>
            <p:nvPr/>
          </p:nvSpPr>
          <p:spPr>
            <a:xfrm>
              <a:off x="12816114" y="638629"/>
              <a:ext cx="3222172" cy="2031325"/>
            </a:xfrm>
            <a:prstGeom prst="rect">
              <a:avLst/>
            </a:prstGeom>
            <a:noFill/>
          </p:spPr>
          <p:txBody>
            <a:bodyPr wrap="square" rtlCol="0">
              <a:spAutoFit/>
            </a:bodyPr>
            <a:lstStyle/>
            <a:p>
              <a:r>
                <a:rPr lang="pt-BR" sz="1400">
                  <a:solidFill>
                    <a:schemeClr val="bg1"/>
                  </a:solidFill>
                </a:rPr>
                <a:t>Orientações para professor/LXD:</a:t>
              </a:r>
            </a:p>
            <a:p>
              <a:endParaRPr lang="pt-BR" sz="1400">
                <a:solidFill>
                  <a:schemeClr val="bg1"/>
                </a:solidFill>
              </a:endParaRPr>
            </a:p>
            <a:p>
              <a:pPr marL="285750" indent="-285750">
                <a:buFont typeface="Arial" panose="020B0604020202020204" pitchFamily="34" charset="0"/>
                <a:buChar char="•"/>
              </a:pPr>
              <a:r>
                <a:rPr lang="pt-BR" sz="1400">
                  <a:solidFill>
                    <a:schemeClr val="bg1"/>
                  </a:solidFill>
                </a:rPr>
                <a:t>O recurso está agrupado. Para ajustar a caixa de texto, aumente a linha apenas na respectiva camada.</a:t>
              </a:r>
            </a:p>
            <a:p>
              <a:pPr marL="285750" indent="-285750">
                <a:buFont typeface="Arial" panose="020B0604020202020204" pitchFamily="34" charset="0"/>
                <a:buChar char="•"/>
              </a:pPr>
              <a:r>
                <a:rPr lang="pt-BR" sz="1400">
                  <a:solidFill>
                    <a:schemeClr val="bg1"/>
                  </a:solidFill>
                </a:rPr>
                <a:t>Para alterar a imagem, clique com o botão direito do mouse, selecione Alterar Imagem &gt;&gt; Da Área de Transferência.</a:t>
              </a:r>
            </a:p>
          </p:txBody>
        </p:sp>
      </p:grpSp>
      <p:grpSp>
        <p:nvGrpSpPr>
          <p:cNvPr id="32" name="Agrupar 31">
            <a:extLst>
              <a:ext uri="{FF2B5EF4-FFF2-40B4-BE49-F238E27FC236}">
                <a16:creationId xmlns:a16="http://schemas.microsoft.com/office/drawing/2014/main" id="{FB10DD1F-8984-C413-A4D5-888FE67B1A6B}"/>
              </a:ext>
            </a:extLst>
          </p:cNvPr>
          <p:cNvGrpSpPr/>
          <p:nvPr/>
        </p:nvGrpSpPr>
        <p:grpSpPr>
          <a:xfrm>
            <a:off x="12639638" y="539973"/>
            <a:ext cx="3543790" cy="1373961"/>
            <a:chOff x="12639639" y="382815"/>
            <a:chExt cx="3543790" cy="1373961"/>
          </a:xfrm>
        </p:grpSpPr>
        <p:sp>
          <p:nvSpPr>
            <p:cNvPr id="33" name="Balão de Fala: Retângulo 32">
              <a:extLst>
                <a:ext uri="{FF2B5EF4-FFF2-40B4-BE49-F238E27FC236}">
                  <a16:creationId xmlns:a16="http://schemas.microsoft.com/office/drawing/2014/main" id="{CCCBACB4-EA8C-4EC2-E494-0F0DFD322AEE}"/>
                </a:ext>
              </a:extLst>
            </p:cNvPr>
            <p:cNvSpPr/>
            <p:nvPr/>
          </p:nvSpPr>
          <p:spPr>
            <a:xfrm rot="5400000">
              <a:off x="13724553" y="-702099"/>
              <a:ext cx="1373961" cy="3543790"/>
            </a:xfrm>
            <a:prstGeom prst="wedgeRectCallout">
              <a:avLst>
                <a:gd name="adj1" fmla="val -20343"/>
                <a:gd name="adj2" fmla="val 61591"/>
              </a:avLst>
            </a:prstGeom>
            <a:solidFill>
              <a:schemeClr val="bg1"/>
            </a:solidFill>
            <a:ln>
              <a:solidFill>
                <a:srgbClr val="4A5E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400"/>
            </a:p>
          </p:txBody>
        </p:sp>
        <p:sp>
          <p:nvSpPr>
            <p:cNvPr id="34" name="CaixaDeTexto 33">
              <a:extLst>
                <a:ext uri="{FF2B5EF4-FFF2-40B4-BE49-F238E27FC236}">
                  <a16:creationId xmlns:a16="http://schemas.microsoft.com/office/drawing/2014/main" id="{8604823F-426D-D9D9-F225-9AA195DDF40B}"/>
                </a:ext>
              </a:extLst>
            </p:cNvPr>
            <p:cNvSpPr txBox="1"/>
            <p:nvPr/>
          </p:nvSpPr>
          <p:spPr>
            <a:xfrm>
              <a:off x="12816114" y="638629"/>
              <a:ext cx="3222172" cy="738664"/>
            </a:xfrm>
            <a:prstGeom prst="rect">
              <a:avLst/>
            </a:prstGeom>
            <a:noFill/>
          </p:spPr>
          <p:txBody>
            <a:bodyPr wrap="square" rtlCol="0">
              <a:spAutoFit/>
            </a:bodyPr>
            <a:lstStyle/>
            <a:p>
              <a:r>
                <a:rPr lang="pt-BR" sz="1400">
                  <a:solidFill>
                    <a:srgbClr val="4A5E85"/>
                  </a:solidFill>
                </a:rPr>
                <a:t>Componente:</a:t>
              </a:r>
            </a:p>
            <a:p>
              <a:endParaRPr lang="pt-BR" sz="1400">
                <a:solidFill>
                  <a:srgbClr val="4A5E85"/>
                </a:solidFill>
              </a:endParaRPr>
            </a:p>
            <a:p>
              <a:r>
                <a:rPr lang="pt-BR" sz="1400" b="1">
                  <a:solidFill>
                    <a:srgbClr val="4A5E85"/>
                  </a:solidFill>
                </a:rPr>
                <a:t>Imagem quadrada (com e sem legenda)</a:t>
              </a:r>
            </a:p>
          </p:txBody>
        </p:sp>
      </p:grpSp>
    </p:spTree>
    <p:extLst>
      <p:ext uri="{BB962C8B-B14F-4D97-AF65-F5344CB8AC3E}">
        <p14:creationId xmlns:p14="http://schemas.microsoft.com/office/powerpoint/2010/main" val="295761180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4" name="Agrupar 23">
            <a:extLst>
              <a:ext uri="{FF2B5EF4-FFF2-40B4-BE49-F238E27FC236}">
                <a16:creationId xmlns:a16="http://schemas.microsoft.com/office/drawing/2014/main" id="{B95D9FD7-7F78-E32E-CCD4-FFB670374D2D}"/>
              </a:ext>
            </a:extLst>
          </p:cNvPr>
          <p:cNvGrpSpPr/>
          <p:nvPr/>
        </p:nvGrpSpPr>
        <p:grpSpPr>
          <a:xfrm>
            <a:off x="12639639" y="2059216"/>
            <a:ext cx="3543790" cy="2607141"/>
            <a:chOff x="12639639" y="382816"/>
            <a:chExt cx="3543790" cy="2607141"/>
          </a:xfrm>
        </p:grpSpPr>
        <p:sp>
          <p:nvSpPr>
            <p:cNvPr id="25" name="Balão de Fala: Retângulo 24">
              <a:extLst>
                <a:ext uri="{FF2B5EF4-FFF2-40B4-BE49-F238E27FC236}">
                  <a16:creationId xmlns:a16="http://schemas.microsoft.com/office/drawing/2014/main" id="{51872A5C-C3C4-2CE5-8115-CD4C036AB9F9}"/>
                </a:ext>
              </a:extLst>
            </p:cNvPr>
            <p:cNvSpPr/>
            <p:nvPr/>
          </p:nvSpPr>
          <p:spPr>
            <a:xfrm rot="5400000">
              <a:off x="13107963" y="-85508"/>
              <a:ext cx="2607141" cy="3543790"/>
            </a:xfrm>
            <a:prstGeom prst="wedgeRectCallout">
              <a:avLst>
                <a:gd name="adj1" fmla="val -20343"/>
                <a:gd name="adj2" fmla="val 61591"/>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400"/>
            </a:p>
          </p:txBody>
        </p:sp>
        <p:sp>
          <p:nvSpPr>
            <p:cNvPr id="26" name="CaixaDeTexto 25">
              <a:extLst>
                <a:ext uri="{FF2B5EF4-FFF2-40B4-BE49-F238E27FC236}">
                  <a16:creationId xmlns:a16="http://schemas.microsoft.com/office/drawing/2014/main" id="{2530537B-A4F3-ECA8-2AB6-1B3BF14E1B91}"/>
                </a:ext>
              </a:extLst>
            </p:cNvPr>
            <p:cNvSpPr txBox="1"/>
            <p:nvPr/>
          </p:nvSpPr>
          <p:spPr>
            <a:xfrm>
              <a:off x="12816114" y="638629"/>
              <a:ext cx="3222172" cy="2031325"/>
            </a:xfrm>
            <a:prstGeom prst="rect">
              <a:avLst/>
            </a:prstGeom>
            <a:noFill/>
          </p:spPr>
          <p:txBody>
            <a:bodyPr wrap="square" rtlCol="0">
              <a:spAutoFit/>
            </a:bodyPr>
            <a:lstStyle/>
            <a:p>
              <a:r>
                <a:rPr lang="pt-BR" sz="1400">
                  <a:solidFill>
                    <a:schemeClr val="bg1"/>
                  </a:solidFill>
                </a:rPr>
                <a:t>Orientações para professor/LXD:</a:t>
              </a:r>
            </a:p>
            <a:p>
              <a:endParaRPr lang="pt-BR" sz="1400">
                <a:solidFill>
                  <a:schemeClr val="bg1"/>
                </a:solidFill>
              </a:endParaRPr>
            </a:p>
            <a:p>
              <a:pPr marL="285750" indent="-285750">
                <a:buFont typeface="Arial" panose="020B0604020202020204" pitchFamily="34" charset="0"/>
                <a:buChar char="•"/>
              </a:pPr>
              <a:r>
                <a:rPr lang="pt-BR" sz="1400">
                  <a:solidFill>
                    <a:schemeClr val="bg1"/>
                  </a:solidFill>
                </a:rPr>
                <a:t>O recurso está agrupado. Para ajustar a caixa de texto, aumente a linha apenas na respectiva camada.</a:t>
              </a:r>
            </a:p>
            <a:p>
              <a:pPr marL="285750" indent="-285750">
                <a:buFont typeface="Arial" panose="020B0604020202020204" pitchFamily="34" charset="0"/>
                <a:buChar char="•"/>
              </a:pPr>
              <a:r>
                <a:rPr lang="pt-BR" sz="1400">
                  <a:solidFill>
                    <a:schemeClr val="bg1"/>
                  </a:solidFill>
                </a:rPr>
                <a:t>Para alterar a imagem, clique com o botão direito do mouse, selecione Alterar Imagem &gt;&gt; Da Área de Transferência.</a:t>
              </a:r>
            </a:p>
          </p:txBody>
        </p:sp>
      </p:grpSp>
      <p:grpSp>
        <p:nvGrpSpPr>
          <p:cNvPr id="27" name="Agrupar 26">
            <a:extLst>
              <a:ext uri="{FF2B5EF4-FFF2-40B4-BE49-F238E27FC236}">
                <a16:creationId xmlns:a16="http://schemas.microsoft.com/office/drawing/2014/main" id="{A46B7C54-9733-933A-FDC9-5D3B52DF94ED}"/>
              </a:ext>
            </a:extLst>
          </p:cNvPr>
          <p:cNvGrpSpPr/>
          <p:nvPr/>
        </p:nvGrpSpPr>
        <p:grpSpPr>
          <a:xfrm>
            <a:off x="12639638" y="539973"/>
            <a:ext cx="3543790" cy="1373961"/>
            <a:chOff x="12639639" y="382815"/>
            <a:chExt cx="3543790" cy="1373961"/>
          </a:xfrm>
        </p:grpSpPr>
        <p:sp>
          <p:nvSpPr>
            <p:cNvPr id="28" name="Balão de Fala: Retângulo 27">
              <a:extLst>
                <a:ext uri="{FF2B5EF4-FFF2-40B4-BE49-F238E27FC236}">
                  <a16:creationId xmlns:a16="http://schemas.microsoft.com/office/drawing/2014/main" id="{EFAE6444-40CB-C9DB-E182-989FA3A8A391}"/>
                </a:ext>
              </a:extLst>
            </p:cNvPr>
            <p:cNvSpPr/>
            <p:nvPr/>
          </p:nvSpPr>
          <p:spPr>
            <a:xfrm rot="5400000">
              <a:off x="13724553" y="-702099"/>
              <a:ext cx="1373961" cy="3543790"/>
            </a:xfrm>
            <a:prstGeom prst="wedgeRectCallout">
              <a:avLst>
                <a:gd name="adj1" fmla="val -20343"/>
                <a:gd name="adj2" fmla="val 61591"/>
              </a:avLst>
            </a:prstGeom>
            <a:solidFill>
              <a:schemeClr val="bg1"/>
            </a:solidFill>
            <a:ln>
              <a:solidFill>
                <a:srgbClr val="4A5E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400"/>
            </a:p>
          </p:txBody>
        </p:sp>
        <p:sp>
          <p:nvSpPr>
            <p:cNvPr id="29" name="CaixaDeTexto 28">
              <a:extLst>
                <a:ext uri="{FF2B5EF4-FFF2-40B4-BE49-F238E27FC236}">
                  <a16:creationId xmlns:a16="http://schemas.microsoft.com/office/drawing/2014/main" id="{16446DE2-BC9E-3E63-BEDB-E3405E420347}"/>
                </a:ext>
              </a:extLst>
            </p:cNvPr>
            <p:cNvSpPr txBox="1"/>
            <p:nvPr/>
          </p:nvSpPr>
          <p:spPr>
            <a:xfrm>
              <a:off x="12816114" y="638629"/>
              <a:ext cx="3222172" cy="738664"/>
            </a:xfrm>
            <a:prstGeom prst="rect">
              <a:avLst/>
            </a:prstGeom>
            <a:noFill/>
          </p:spPr>
          <p:txBody>
            <a:bodyPr wrap="square" rtlCol="0">
              <a:spAutoFit/>
            </a:bodyPr>
            <a:lstStyle/>
            <a:p>
              <a:r>
                <a:rPr lang="pt-BR" sz="1400">
                  <a:solidFill>
                    <a:srgbClr val="4A5E85"/>
                  </a:solidFill>
                </a:rPr>
                <a:t>Componente:</a:t>
              </a:r>
            </a:p>
            <a:p>
              <a:endParaRPr lang="pt-BR" sz="1400">
                <a:solidFill>
                  <a:srgbClr val="4A5E85"/>
                </a:solidFill>
              </a:endParaRPr>
            </a:p>
            <a:p>
              <a:r>
                <a:rPr lang="pt-BR" sz="1400" b="1">
                  <a:solidFill>
                    <a:srgbClr val="4A5E85"/>
                  </a:solidFill>
                </a:rPr>
                <a:t>Imagem quadrada – com 3 (com legenda)</a:t>
              </a:r>
            </a:p>
          </p:txBody>
        </p:sp>
      </p:grpSp>
      <p:grpSp>
        <p:nvGrpSpPr>
          <p:cNvPr id="30" name="Agrupar 29">
            <a:extLst>
              <a:ext uri="{FF2B5EF4-FFF2-40B4-BE49-F238E27FC236}">
                <a16:creationId xmlns:a16="http://schemas.microsoft.com/office/drawing/2014/main" id="{09D8DE6A-6585-E525-0EA0-B03A8364B9DA}"/>
              </a:ext>
            </a:extLst>
          </p:cNvPr>
          <p:cNvGrpSpPr/>
          <p:nvPr/>
        </p:nvGrpSpPr>
        <p:grpSpPr>
          <a:xfrm>
            <a:off x="777875" y="1461770"/>
            <a:ext cx="3417855" cy="3934459"/>
            <a:chOff x="1747507" y="791038"/>
            <a:chExt cx="3417855" cy="3934459"/>
          </a:xfrm>
        </p:grpSpPr>
        <p:grpSp>
          <p:nvGrpSpPr>
            <p:cNvPr id="31" name="Agrupar 30">
              <a:extLst>
                <a:ext uri="{FF2B5EF4-FFF2-40B4-BE49-F238E27FC236}">
                  <a16:creationId xmlns:a16="http://schemas.microsoft.com/office/drawing/2014/main" id="{9D2950B7-57FF-8346-B8F4-554A02041114}"/>
                </a:ext>
              </a:extLst>
            </p:cNvPr>
            <p:cNvGrpSpPr/>
            <p:nvPr/>
          </p:nvGrpSpPr>
          <p:grpSpPr>
            <a:xfrm>
              <a:off x="1747507" y="4307370"/>
              <a:ext cx="3417855" cy="418127"/>
              <a:chOff x="2941262" y="3024202"/>
              <a:chExt cx="1929291" cy="236021"/>
            </a:xfrm>
          </p:grpSpPr>
          <p:cxnSp>
            <p:nvCxnSpPr>
              <p:cNvPr id="35" name="Conector reto 34">
                <a:extLst>
                  <a:ext uri="{FF2B5EF4-FFF2-40B4-BE49-F238E27FC236}">
                    <a16:creationId xmlns:a16="http://schemas.microsoft.com/office/drawing/2014/main" id="{EAE7584A-902B-A200-5A8F-74A8762B2E1E}"/>
                  </a:ext>
                </a:extLst>
              </p:cNvPr>
              <p:cNvCxnSpPr>
                <a:cxnSpLocks/>
              </p:cNvCxnSpPr>
              <p:nvPr/>
            </p:nvCxnSpPr>
            <p:spPr>
              <a:xfrm>
                <a:off x="2941262" y="3260223"/>
                <a:ext cx="1929291" cy="0"/>
              </a:xfrm>
              <a:prstGeom prst="line">
                <a:avLst/>
              </a:prstGeom>
              <a:ln>
                <a:solidFill>
                  <a:srgbClr val="DCE3EA"/>
                </a:solidFill>
              </a:ln>
            </p:spPr>
            <p:style>
              <a:lnRef idx="1">
                <a:schemeClr val="accent1"/>
              </a:lnRef>
              <a:fillRef idx="0">
                <a:schemeClr val="accent1"/>
              </a:fillRef>
              <a:effectRef idx="0">
                <a:schemeClr val="accent1"/>
              </a:effectRef>
              <a:fontRef idx="minor">
                <a:schemeClr val="tx1"/>
              </a:fontRef>
            </p:style>
          </p:cxnSp>
          <p:sp>
            <p:nvSpPr>
              <p:cNvPr id="36" name="CaixaDeTexto 35">
                <a:extLst>
                  <a:ext uri="{FF2B5EF4-FFF2-40B4-BE49-F238E27FC236}">
                    <a16:creationId xmlns:a16="http://schemas.microsoft.com/office/drawing/2014/main" id="{4C9AD8B7-7CB1-3CBF-E741-FE6C0C6E5E41}"/>
                  </a:ext>
                </a:extLst>
              </p:cNvPr>
              <p:cNvSpPr txBox="1"/>
              <p:nvPr/>
            </p:nvSpPr>
            <p:spPr>
              <a:xfrm>
                <a:off x="2970750" y="3024202"/>
                <a:ext cx="1899803" cy="173732"/>
              </a:xfrm>
              <a:prstGeom prst="rect">
                <a:avLst/>
              </a:prstGeom>
              <a:noFill/>
            </p:spPr>
            <p:txBody>
              <a:bodyPr wrap="square">
                <a:spAutoFit/>
              </a:bodyPr>
              <a:lstStyle/>
              <a:p>
                <a:r>
                  <a:rPr lang="pt-BR" sz="1400">
                    <a:effectLst/>
                  </a:rPr>
                  <a:t>Legenda da imagem</a:t>
                </a:r>
                <a:endParaRPr lang="pt-BR" sz="1400"/>
              </a:p>
            </p:txBody>
          </p:sp>
        </p:grpSp>
        <p:grpSp>
          <p:nvGrpSpPr>
            <p:cNvPr id="32" name="Agrupar 31">
              <a:extLst>
                <a:ext uri="{FF2B5EF4-FFF2-40B4-BE49-F238E27FC236}">
                  <a16:creationId xmlns:a16="http://schemas.microsoft.com/office/drawing/2014/main" id="{73BD8B0B-A0D2-4B11-8CB9-90070CD30842}"/>
                </a:ext>
              </a:extLst>
            </p:cNvPr>
            <p:cNvGrpSpPr/>
            <p:nvPr/>
          </p:nvGrpSpPr>
          <p:grpSpPr>
            <a:xfrm>
              <a:off x="1790069" y="791038"/>
              <a:ext cx="3375293" cy="3405982"/>
              <a:chOff x="1004626" y="1858002"/>
              <a:chExt cx="2535908" cy="2558963"/>
            </a:xfrm>
          </p:grpSpPr>
          <p:sp>
            <p:nvSpPr>
              <p:cNvPr id="33" name="Retângulo 32">
                <a:extLst>
                  <a:ext uri="{FF2B5EF4-FFF2-40B4-BE49-F238E27FC236}">
                    <a16:creationId xmlns:a16="http://schemas.microsoft.com/office/drawing/2014/main" id="{358C84FC-2F47-008E-337B-ABCD9543D4D5}"/>
                  </a:ext>
                </a:extLst>
              </p:cNvPr>
              <p:cNvSpPr/>
              <p:nvPr/>
            </p:nvSpPr>
            <p:spPr>
              <a:xfrm>
                <a:off x="1011897" y="1858928"/>
                <a:ext cx="2528637" cy="2530442"/>
              </a:xfrm>
              <a:prstGeom prst="rect">
                <a:avLst/>
              </a:prstGeom>
              <a:solidFill>
                <a:srgbClr val="E3EA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400"/>
              </a:p>
            </p:txBody>
          </p:sp>
          <p:pic>
            <p:nvPicPr>
              <p:cNvPr id="34" name="Imagem 33">
                <a:extLst>
                  <a:ext uri="{FF2B5EF4-FFF2-40B4-BE49-F238E27FC236}">
                    <a16:creationId xmlns:a16="http://schemas.microsoft.com/office/drawing/2014/main" id="{704FC946-5FED-6206-B049-A092A3CB90F2}"/>
                  </a:ext>
                </a:extLst>
              </p:cNvPr>
              <p:cNvPicPr>
                <a:picLocks noChangeAspect="1"/>
              </p:cNvPicPr>
              <p:nvPr/>
            </p:nvPicPr>
            <p:blipFill>
              <a:blip r:embed="rId2"/>
              <a:stretch>
                <a:fillRect/>
              </a:stretch>
            </p:blipFill>
            <p:spPr>
              <a:xfrm>
                <a:off x="1004626" y="1858002"/>
                <a:ext cx="2535908" cy="2558963"/>
              </a:xfrm>
              <a:prstGeom prst="rect">
                <a:avLst/>
              </a:prstGeom>
            </p:spPr>
          </p:pic>
        </p:grpSp>
      </p:grpSp>
      <p:grpSp>
        <p:nvGrpSpPr>
          <p:cNvPr id="58" name="Agrupar 57">
            <a:extLst>
              <a:ext uri="{FF2B5EF4-FFF2-40B4-BE49-F238E27FC236}">
                <a16:creationId xmlns:a16="http://schemas.microsoft.com/office/drawing/2014/main" id="{B453BCD0-C259-0D57-52F0-44A26C2F87B0}"/>
              </a:ext>
            </a:extLst>
          </p:cNvPr>
          <p:cNvGrpSpPr/>
          <p:nvPr/>
        </p:nvGrpSpPr>
        <p:grpSpPr>
          <a:xfrm>
            <a:off x="4414182" y="1461770"/>
            <a:ext cx="3417855" cy="3934459"/>
            <a:chOff x="1747507" y="791038"/>
            <a:chExt cx="3417855" cy="3934459"/>
          </a:xfrm>
        </p:grpSpPr>
        <p:grpSp>
          <p:nvGrpSpPr>
            <p:cNvPr id="59" name="Agrupar 58">
              <a:extLst>
                <a:ext uri="{FF2B5EF4-FFF2-40B4-BE49-F238E27FC236}">
                  <a16:creationId xmlns:a16="http://schemas.microsoft.com/office/drawing/2014/main" id="{29728517-2521-856F-516D-B41E2164BABC}"/>
                </a:ext>
              </a:extLst>
            </p:cNvPr>
            <p:cNvGrpSpPr/>
            <p:nvPr/>
          </p:nvGrpSpPr>
          <p:grpSpPr>
            <a:xfrm>
              <a:off x="1747507" y="4307370"/>
              <a:ext cx="3417855" cy="418127"/>
              <a:chOff x="2941262" y="3024202"/>
              <a:chExt cx="1929291" cy="236021"/>
            </a:xfrm>
          </p:grpSpPr>
          <p:cxnSp>
            <p:nvCxnSpPr>
              <p:cNvPr id="63" name="Conector reto 62">
                <a:extLst>
                  <a:ext uri="{FF2B5EF4-FFF2-40B4-BE49-F238E27FC236}">
                    <a16:creationId xmlns:a16="http://schemas.microsoft.com/office/drawing/2014/main" id="{5319E4AA-F9E1-0A45-2893-94580741F60B}"/>
                  </a:ext>
                </a:extLst>
              </p:cNvPr>
              <p:cNvCxnSpPr>
                <a:cxnSpLocks/>
              </p:cNvCxnSpPr>
              <p:nvPr/>
            </p:nvCxnSpPr>
            <p:spPr>
              <a:xfrm>
                <a:off x="2941262" y="3260223"/>
                <a:ext cx="1929291" cy="0"/>
              </a:xfrm>
              <a:prstGeom prst="line">
                <a:avLst/>
              </a:prstGeom>
              <a:ln>
                <a:solidFill>
                  <a:srgbClr val="DCE3EA"/>
                </a:solidFill>
              </a:ln>
            </p:spPr>
            <p:style>
              <a:lnRef idx="1">
                <a:schemeClr val="accent1"/>
              </a:lnRef>
              <a:fillRef idx="0">
                <a:schemeClr val="accent1"/>
              </a:fillRef>
              <a:effectRef idx="0">
                <a:schemeClr val="accent1"/>
              </a:effectRef>
              <a:fontRef idx="minor">
                <a:schemeClr val="tx1"/>
              </a:fontRef>
            </p:style>
          </p:cxnSp>
          <p:sp>
            <p:nvSpPr>
              <p:cNvPr id="64" name="CaixaDeTexto 63">
                <a:extLst>
                  <a:ext uri="{FF2B5EF4-FFF2-40B4-BE49-F238E27FC236}">
                    <a16:creationId xmlns:a16="http://schemas.microsoft.com/office/drawing/2014/main" id="{263A782A-394E-2EFF-72C0-71D0ABDC1364}"/>
                  </a:ext>
                </a:extLst>
              </p:cNvPr>
              <p:cNvSpPr txBox="1"/>
              <p:nvPr/>
            </p:nvSpPr>
            <p:spPr>
              <a:xfrm>
                <a:off x="2970750" y="3024202"/>
                <a:ext cx="1899803" cy="173732"/>
              </a:xfrm>
              <a:prstGeom prst="rect">
                <a:avLst/>
              </a:prstGeom>
              <a:noFill/>
            </p:spPr>
            <p:txBody>
              <a:bodyPr wrap="square">
                <a:spAutoFit/>
              </a:bodyPr>
              <a:lstStyle/>
              <a:p>
                <a:r>
                  <a:rPr lang="pt-BR" sz="1400">
                    <a:effectLst/>
                  </a:rPr>
                  <a:t>Legenda da imagem</a:t>
                </a:r>
                <a:endParaRPr lang="pt-BR" sz="1400"/>
              </a:p>
            </p:txBody>
          </p:sp>
        </p:grpSp>
        <p:grpSp>
          <p:nvGrpSpPr>
            <p:cNvPr id="60" name="Agrupar 59">
              <a:extLst>
                <a:ext uri="{FF2B5EF4-FFF2-40B4-BE49-F238E27FC236}">
                  <a16:creationId xmlns:a16="http://schemas.microsoft.com/office/drawing/2014/main" id="{6C9F87F6-58A5-A01C-0D0C-028033F1821F}"/>
                </a:ext>
              </a:extLst>
            </p:cNvPr>
            <p:cNvGrpSpPr/>
            <p:nvPr/>
          </p:nvGrpSpPr>
          <p:grpSpPr>
            <a:xfrm>
              <a:off x="1790069" y="791038"/>
              <a:ext cx="3375293" cy="3405982"/>
              <a:chOff x="1004626" y="1858002"/>
              <a:chExt cx="2535908" cy="2558963"/>
            </a:xfrm>
          </p:grpSpPr>
          <p:sp>
            <p:nvSpPr>
              <p:cNvPr id="61" name="Retângulo 60">
                <a:extLst>
                  <a:ext uri="{FF2B5EF4-FFF2-40B4-BE49-F238E27FC236}">
                    <a16:creationId xmlns:a16="http://schemas.microsoft.com/office/drawing/2014/main" id="{0F967842-F8D8-E47A-F6E3-BEA82EA43D61}"/>
                  </a:ext>
                </a:extLst>
              </p:cNvPr>
              <p:cNvSpPr/>
              <p:nvPr/>
            </p:nvSpPr>
            <p:spPr>
              <a:xfrm>
                <a:off x="1011897" y="1858928"/>
                <a:ext cx="2528637" cy="2530442"/>
              </a:xfrm>
              <a:prstGeom prst="rect">
                <a:avLst/>
              </a:prstGeom>
              <a:solidFill>
                <a:srgbClr val="E3EA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400"/>
              </a:p>
            </p:txBody>
          </p:sp>
          <p:pic>
            <p:nvPicPr>
              <p:cNvPr id="62" name="Imagem 61">
                <a:extLst>
                  <a:ext uri="{FF2B5EF4-FFF2-40B4-BE49-F238E27FC236}">
                    <a16:creationId xmlns:a16="http://schemas.microsoft.com/office/drawing/2014/main" id="{0F333670-4C2B-6D2F-A548-AF78C85A5173}"/>
                  </a:ext>
                </a:extLst>
              </p:cNvPr>
              <p:cNvPicPr>
                <a:picLocks noChangeAspect="1"/>
              </p:cNvPicPr>
              <p:nvPr/>
            </p:nvPicPr>
            <p:blipFill>
              <a:blip r:embed="rId2"/>
              <a:stretch>
                <a:fillRect/>
              </a:stretch>
            </p:blipFill>
            <p:spPr>
              <a:xfrm>
                <a:off x="1004626" y="1858002"/>
                <a:ext cx="2535908" cy="2558963"/>
              </a:xfrm>
              <a:prstGeom prst="rect">
                <a:avLst/>
              </a:prstGeom>
            </p:spPr>
          </p:pic>
        </p:grpSp>
      </p:grpSp>
      <p:grpSp>
        <p:nvGrpSpPr>
          <p:cNvPr id="4" name="Agrupar 3">
            <a:extLst>
              <a:ext uri="{FF2B5EF4-FFF2-40B4-BE49-F238E27FC236}">
                <a16:creationId xmlns:a16="http://schemas.microsoft.com/office/drawing/2014/main" id="{F3E0EAEA-CA1D-B76C-484D-5AEEF0EB59B2}"/>
              </a:ext>
            </a:extLst>
          </p:cNvPr>
          <p:cNvGrpSpPr/>
          <p:nvPr/>
        </p:nvGrpSpPr>
        <p:grpSpPr>
          <a:xfrm>
            <a:off x="8018777" y="1461770"/>
            <a:ext cx="3449567" cy="3934459"/>
            <a:chOff x="8018777" y="1461770"/>
            <a:chExt cx="3449567" cy="3934459"/>
          </a:xfrm>
        </p:grpSpPr>
        <p:grpSp>
          <p:nvGrpSpPr>
            <p:cNvPr id="44" name="Agrupar 43">
              <a:extLst>
                <a:ext uri="{FF2B5EF4-FFF2-40B4-BE49-F238E27FC236}">
                  <a16:creationId xmlns:a16="http://schemas.microsoft.com/office/drawing/2014/main" id="{FC01DB1A-C17E-DEC9-9229-C9550EC89F2E}"/>
                </a:ext>
              </a:extLst>
            </p:cNvPr>
            <p:cNvGrpSpPr/>
            <p:nvPr/>
          </p:nvGrpSpPr>
          <p:grpSpPr>
            <a:xfrm>
              <a:off x="8018777" y="1461770"/>
              <a:ext cx="3417855" cy="3405982"/>
              <a:chOff x="1747507" y="791038"/>
              <a:chExt cx="3417855" cy="3405982"/>
            </a:xfrm>
          </p:grpSpPr>
          <p:grpSp>
            <p:nvGrpSpPr>
              <p:cNvPr id="45" name="Agrupar 44">
                <a:extLst>
                  <a:ext uri="{FF2B5EF4-FFF2-40B4-BE49-F238E27FC236}">
                    <a16:creationId xmlns:a16="http://schemas.microsoft.com/office/drawing/2014/main" id="{1C0BCCC5-648E-5DE8-4CBD-D154C3CA3FBC}"/>
                  </a:ext>
                </a:extLst>
              </p:cNvPr>
              <p:cNvGrpSpPr/>
              <p:nvPr/>
            </p:nvGrpSpPr>
            <p:grpSpPr>
              <a:xfrm>
                <a:off x="1747507" y="1973996"/>
                <a:ext cx="3417855" cy="236021"/>
                <a:chOff x="2941262" y="3024202"/>
                <a:chExt cx="1929291" cy="236021"/>
              </a:xfrm>
            </p:grpSpPr>
            <p:cxnSp>
              <p:nvCxnSpPr>
                <p:cNvPr id="49" name="Conector reto 48">
                  <a:extLst>
                    <a:ext uri="{FF2B5EF4-FFF2-40B4-BE49-F238E27FC236}">
                      <a16:creationId xmlns:a16="http://schemas.microsoft.com/office/drawing/2014/main" id="{9ADFE679-9D68-28FA-20DD-A60FDA891C63}"/>
                    </a:ext>
                  </a:extLst>
                </p:cNvPr>
                <p:cNvCxnSpPr>
                  <a:cxnSpLocks/>
                </p:cNvCxnSpPr>
                <p:nvPr/>
              </p:nvCxnSpPr>
              <p:spPr>
                <a:xfrm>
                  <a:off x="2941262" y="3260223"/>
                  <a:ext cx="1929291" cy="0"/>
                </a:xfrm>
                <a:prstGeom prst="line">
                  <a:avLst/>
                </a:prstGeom>
                <a:ln>
                  <a:solidFill>
                    <a:srgbClr val="DCE3EA"/>
                  </a:solidFill>
                </a:ln>
              </p:spPr>
              <p:style>
                <a:lnRef idx="1">
                  <a:schemeClr val="accent1"/>
                </a:lnRef>
                <a:fillRef idx="0">
                  <a:schemeClr val="accent1"/>
                </a:fillRef>
                <a:effectRef idx="0">
                  <a:schemeClr val="accent1"/>
                </a:effectRef>
                <a:fontRef idx="minor">
                  <a:schemeClr val="tx1"/>
                </a:fontRef>
              </p:style>
            </p:cxnSp>
            <p:sp>
              <p:nvSpPr>
                <p:cNvPr id="50" name="CaixaDeTexto 49">
                  <a:extLst>
                    <a:ext uri="{FF2B5EF4-FFF2-40B4-BE49-F238E27FC236}">
                      <a16:creationId xmlns:a16="http://schemas.microsoft.com/office/drawing/2014/main" id="{53ED5846-0E24-2816-7E02-A897F4822A49}"/>
                    </a:ext>
                  </a:extLst>
                </p:cNvPr>
                <p:cNvSpPr txBox="1"/>
                <p:nvPr/>
              </p:nvSpPr>
              <p:spPr>
                <a:xfrm>
                  <a:off x="2970750" y="3024202"/>
                  <a:ext cx="1899803" cy="173732"/>
                </a:xfrm>
                <a:prstGeom prst="rect">
                  <a:avLst/>
                </a:prstGeom>
                <a:noFill/>
              </p:spPr>
              <p:txBody>
                <a:bodyPr wrap="square">
                  <a:spAutoFit/>
                </a:bodyPr>
                <a:lstStyle/>
                <a:p>
                  <a:r>
                    <a:rPr lang="pt-BR" sz="1400">
                      <a:effectLst/>
                    </a:rPr>
                    <a:t>Legenda da imagem</a:t>
                  </a:r>
                  <a:endParaRPr lang="pt-BR" sz="1400"/>
                </a:p>
              </p:txBody>
            </p:sp>
          </p:grpSp>
          <p:grpSp>
            <p:nvGrpSpPr>
              <p:cNvPr id="46" name="Agrupar 45">
                <a:extLst>
                  <a:ext uri="{FF2B5EF4-FFF2-40B4-BE49-F238E27FC236}">
                    <a16:creationId xmlns:a16="http://schemas.microsoft.com/office/drawing/2014/main" id="{AD8837C8-A726-7548-1A4C-FDB4EE4BF663}"/>
                  </a:ext>
                </a:extLst>
              </p:cNvPr>
              <p:cNvGrpSpPr/>
              <p:nvPr/>
            </p:nvGrpSpPr>
            <p:grpSpPr>
              <a:xfrm>
                <a:off x="1790069" y="791038"/>
                <a:ext cx="3375293" cy="3405982"/>
                <a:chOff x="1004626" y="1858002"/>
                <a:chExt cx="2535908" cy="2558963"/>
              </a:xfrm>
            </p:grpSpPr>
            <p:sp>
              <p:nvSpPr>
                <p:cNvPr id="47" name="Retângulo 46">
                  <a:extLst>
                    <a:ext uri="{FF2B5EF4-FFF2-40B4-BE49-F238E27FC236}">
                      <a16:creationId xmlns:a16="http://schemas.microsoft.com/office/drawing/2014/main" id="{C70C6949-3D8E-2932-36E3-E483D7FAE39B}"/>
                    </a:ext>
                  </a:extLst>
                </p:cNvPr>
                <p:cNvSpPr/>
                <p:nvPr/>
              </p:nvSpPr>
              <p:spPr>
                <a:xfrm>
                  <a:off x="1011897" y="1858928"/>
                  <a:ext cx="2528637" cy="2530442"/>
                </a:xfrm>
                <a:prstGeom prst="rect">
                  <a:avLst/>
                </a:prstGeom>
                <a:solidFill>
                  <a:srgbClr val="E3EA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400"/>
                </a:p>
              </p:txBody>
            </p:sp>
            <p:pic>
              <p:nvPicPr>
                <p:cNvPr id="48" name="Imagem 47">
                  <a:extLst>
                    <a:ext uri="{FF2B5EF4-FFF2-40B4-BE49-F238E27FC236}">
                      <a16:creationId xmlns:a16="http://schemas.microsoft.com/office/drawing/2014/main" id="{650AD209-1369-329A-8D2B-57421157012A}"/>
                    </a:ext>
                  </a:extLst>
                </p:cNvPr>
                <p:cNvPicPr>
                  <a:picLocks noChangeAspect="1"/>
                </p:cNvPicPr>
                <p:nvPr/>
              </p:nvPicPr>
              <p:blipFill>
                <a:blip r:embed="rId2"/>
                <a:stretch>
                  <a:fillRect/>
                </a:stretch>
              </p:blipFill>
              <p:spPr>
                <a:xfrm>
                  <a:off x="1004626" y="1858002"/>
                  <a:ext cx="2535908" cy="2558963"/>
                </a:xfrm>
                <a:prstGeom prst="rect">
                  <a:avLst/>
                </a:prstGeom>
              </p:spPr>
            </p:pic>
          </p:grpSp>
        </p:grpSp>
        <p:cxnSp>
          <p:nvCxnSpPr>
            <p:cNvPr id="2" name="Conector reto 1">
              <a:extLst>
                <a:ext uri="{FF2B5EF4-FFF2-40B4-BE49-F238E27FC236}">
                  <a16:creationId xmlns:a16="http://schemas.microsoft.com/office/drawing/2014/main" id="{EB3376B6-AA93-B23F-67AC-AA185D1ADF95}"/>
                </a:ext>
              </a:extLst>
            </p:cNvPr>
            <p:cNvCxnSpPr>
              <a:cxnSpLocks/>
            </p:cNvCxnSpPr>
            <p:nvPr/>
          </p:nvCxnSpPr>
          <p:spPr>
            <a:xfrm>
              <a:off x="8050489" y="5396229"/>
              <a:ext cx="3417855" cy="0"/>
            </a:xfrm>
            <a:prstGeom prst="line">
              <a:avLst/>
            </a:prstGeom>
            <a:ln>
              <a:solidFill>
                <a:srgbClr val="DCE3EA"/>
              </a:solidFill>
            </a:ln>
          </p:spPr>
          <p:style>
            <a:lnRef idx="1">
              <a:schemeClr val="accent1"/>
            </a:lnRef>
            <a:fillRef idx="0">
              <a:schemeClr val="accent1"/>
            </a:fillRef>
            <a:effectRef idx="0">
              <a:schemeClr val="accent1"/>
            </a:effectRef>
            <a:fontRef idx="minor">
              <a:schemeClr val="tx1"/>
            </a:fontRef>
          </p:style>
        </p:cxnSp>
        <p:sp>
          <p:nvSpPr>
            <p:cNvPr id="3" name="CaixaDeTexto 2">
              <a:extLst>
                <a:ext uri="{FF2B5EF4-FFF2-40B4-BE49-F238E27FC236}">
                  <a16:creationId xmlns:a16="http://schemas.microsoft.com/office/drawing/2014/main" id="{2F419732-7E10-8099-972D-71D5FBB966AA}"/>
                </a:ext>
              </a:extLst>
            </p:cNvPr>
            <p:cNvSpPr txBox="1"/>
            <p:nvPr/>
          </p:nvSpPr>
          <p:spPr>
            <a:xfrm>
              <a:off x="8102729" y="4978102"/>
              <a:ext cx="3365615" cy="307778"/>
            </a:xfrm>
            <a:prstGeom prst="rect">
              <a:avLst/>
            </a:prstGeom>
            <a:noFill/>
          </p:spPr>
          <p:txBody>
            <a:bodyPr wrap="square">
              <a:spAutoFit/>
            </a:bodyPr>
            <a:lstStyle/>
            <a:p>
              <a:r>
                <a:rPr lang="pt-BR" sz="1400">
                  <a:effectLst/>
                </a:rPr>
                <a:t>Legenda da imagem</a:t>
              </a:r>
              <a:endParaRPr lang="pt-BR" sz="1400"/>
            </a:p>
          </p:txBody>
        </p:sp>
      </p:grpSp>
    </p:spTree>
    <p:extLst>
      <p:ext uri="{BB962C8B-B14F-4D97-AF65-F5344CB8AC3E}">
        <p14:creationId xmlns:p14="http://schemas.microsoft.com/office/powerpoint/2010/main" val="126611733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5" name="Agrupar 14">
            <a:extLst>
              <a:ext uri="{FF2B5EF4-FFF2-40B4-BE49-F238E27FC236}">
                <a16:creationId xmlns:a16="http://schemas.microsoft.com/office/drawing/2014/main" id="{5D42E3D6-D117-3EC5-03E7-A71E4785A9EC}"/>
              </a:ext>
            </a:extLst>
          </p:cNvPr>
          <p:cNvGrpSpPr/>
          <p:nvPr/>
        </p:nvGrpSpPr>
        <p:grpSpPr>
          <a:xfrm>
            <a:off x="12639639" y="2059216"/>
            <a:ext cx="3543790" cy="2607141"/>
            <a:chOff x="12639639" y="382816"/>
            <a:chExt cx="3543790" cy="2607141"/>
          </a:xfrm>
        </p:grpSpPr>
        <p:sp>
          <p:nvSpPr>
            <p:cNvPr id="16" name="Balão de Fala: Retângulo 15">
              <a:extLst>
                <a:ext uri="{FF2B5EF4-FFF2-40B4-BE49-F238E27FC236}">
                  <a16:creationId xmlns:a16="http://schemas.microsoft.com/office/drawing/2014/main" id="{5A74645D-2820-3498-956B-68BE2925FCAF}"/>
                </a:ext>
              </a:extLst>
            </p:cNvPr>
            <p:cNvSpPr/>
            <p:nvPr/>
          </p:nvSpPr>
          <p:spPr>
            <a:xfrm rot="5400000">
              <a:off x="13107963" y="-85508"/>
              <a:ext cx="2607141" cy="3543790"/>
            </a:xfrm>
            <a:prstGeom prst="wedgeRectCallout">
              <a:avLst>
                <a:gd name="adj1" fmla="val -20343"/>
                <a:gd name="adj2" fmla="val 61591"/>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400"/>
            </a:p>
          </p:txBody>
        </p:sp>
        <p:sp>
          <p:nvSpPr>
            <p:cNvPr id="17" name="CaixaDeTexto 16">
              <a:extLst>
                <a:ext uri="{FF2B5EF4-FFF2-40B4-BE49-F238E27FC236}">
                  <a16:creationId xmlns:a16="http://schemas.microsoft.com/office/drawing/2014/main" id="{268D7830-9E22-C81E-EAC5-0BEFAE764C2C}"/>
                </a:ext>
              </a:extLst>
            </p:cNvPr>
            <p:cNvSpPr txBox="1"/>
            <p:nvPr/>
          </p:nvSpPr>
          <p:spPr>
            <a:xfrm>
              <a:off x="12816114" y="638629"/>
              <a:ext cx="3222172" cy="1169551"/>
            </a:xfrm>
            <a:prstGeom prst="rect">
              <a:avLst/>
            </a:prstGeom>
            <a:noFill/>
          </p:spPr>
          <p:txBody>
            <a:bodyPr wrap="square" rtlCol="0">
              <a:spAutoFit/>
            </a:bodyPr>
            <a:lstStyle/>
            <a:p>
              <a:r>
                <a:rPr lang="pt-BR" sz="1400">
                  <a:solidFill>
                    <a:schemeClr val="bg1"/>
                  </a:solidFill>
                </a:rPr>
                <a:t>Orientações para professor/LXD:</a:t>
              </a:r>
            </a:p>
            <a:p>
              <a:endParaRPr lang="pt-BR" sz="1400">
                <a:solidFill>
                  <a:schemeClr val="bg1"/>
                </a:solidFill>
              </a:endParaRPr>
            </a:p>
            <a:p>
              <a:r>
                <a:rPr lang="pt-BR" sz="1400">
                  <a:solidFill>
                    <a:schemeClr val="bg1"/>
                  </a:solidFill>
                </a:rPr>
                <a:t>Para alterar a imagem, clique com o botão direito do mouse, selecione Alterar Imagem &gt;&gt; Da Área de Transferência.</a:t>
              </a:r>
            </a:p>
          </p:txBody>
        </p:sp>
      </p:grpSp>
      <p:grpSp>
        <p:nvGrpSpPr>
          <p:cNvPr id="21" name="Agrupar 20">
            <a:extLst>
              <a:ext uri="{FF2B5EF4-FFF2-40B4-BE49-F238E27FC236}">
                <a16:creationId xmlns:a16="http://schemas.microsoft.com/office/drawing/2014/main" id="{EF06D573-8D2B-0F3A-1528-87D8D66E6CB6}"/>
              </a:ext>
            </a:extLst>
          </p:cNvPr>
          <p:cNvGrpSpPr/>
          <p:nvPr/>
        </p:nvGrpSpPr>
        <p:grpSpPr>
          <a:xfrm>
            <a:off x="12639638" y="539973"/>
            <a:ext cx="3543790" cy="1373961"/>
            <a:chOff x="12639639" y="382815"/>
            <a:chExt cx="3543790" cy="1373961"/>
          </a:xfrm>
        </p:grpSpPr>
        <p:sp>
          <p:nvSpPr>
            <p:cNvPr id="22" name="Balão de Fala: Retângulo 21">
              <a:extLst>
                <a:ext uri="{FF2B5EF4-FFF2-40B4-BE49-F238E27FC236}">
                  <a16:creationId xmlns:a16="http://schemas.microsoft.com/office/drawing/2014/main" id="{48B6DD3C-6DB4-61D2-277A-10412FB718D5}"/>
                </a:ext>
              </a:extLst>
            </p:cNvPr>
            <p:cNvSpPr/>
            <p:nvPr/>
          </p:nvSpPr>
          <p:spPr>
            <a:xfrm rot="5400000">
              <a:off x="13724553" y="-702099"/>
              <a:ext cx="1373961" cy="3543790"/>
            </a:xfrm>
            <a:prstGeom prst="wedgeRectCallout">
              <a:avLst>
                <a:gd name="adj1" fmla="val -20343"/>
                <a:gd name="adj2" fmla="val 61591"/>
              </a:avLst>
            </a:prstGeom>
            <a:solidFill>
              <a:schemeClr val="bg1"/>
            </a:solidFill>
            <a:ln>
              <a:solidFill>
                <a:srgbClr val="4A5E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400"/>
            </a:p>
          </p:txBody>
        </p:sp>
        <p:sp>
          <p:nvSpPr>
            <p:cNvPr id="23" name="CaixaDeTexto 22">
              <a:extLst>
                <a:ext uri="{FF2B5EF4-FFF2-40B4-BE49-F238E27FC236}">
                  <a16:creationId xmlns:a16="http://schemas.microsoft.com/office/drawing/2014/main" id="{60E60E43-E6CB-11B3-EFEB-A65CC4B6FCE4}"/>
                </a:ext>
              </a:extLst>
            </p:cNvPr>
            <p:cNvSpPr txBox="1"/>
            <p:nvPr/>
          </p:nvSpPr>
          <p:spPr>
            <a:xfrm>
              <a:off x="12816114" y="638629"/>
              <a:ext cx="3222172" cy="738664"/>
            </a:xfrm>
            <a:prstGeom prst="rect">
              <a:avLst/>
            </a:prstGeom>
            <a:noFill/>
          </p:spPr>
          <p:txBody>
            <a:bodyPr wrap="square" rtlCol="0">
              <a:spAutoFit/>
            </a:bodyPr>
            <a:lstStyle/>
            <a:p>
              <a:r>
                <a:rPr lang="pt-BR" sz="1400">
                  <a:solidFill>
                    <a:srgbClr val="4A5E85"/>
                  </a:solidFill>
                </a:rPr>
                <a:t>Componente:</a:t>
              </a:r>
            </a:p>
            <a:p>
              <a:endParaRPr lang="pt-BR" sz="1400">
                <a:solidFill>
                  <a:srgbClr val="4A5E85"/>
                </a:solidFill>
              </a:endParaRPr>
            </a:p>
            <a:p>
              <a:r>
                <a:rPr lang="pt-BR" sz="1400" b="1">
                  <a:solidFill>
                    <a:srgbClr val="4A5E85"/>
                  </a:solidFill>
                </a:rPr>
                <a:t>Imagem quadrada – com 3 (sem legenda)</a:t>
              </a:r>
            </a:p>
          </p:txBody>
        </p:sp>
      </p:grpSp>
      <p:grpSp>
        <p:nvGrpSpPr>
          <p:cNvPr id="3" name="Agrupar 2">
            <a:extLst>
              <a:ext uri="{FF2B5EF4-FFF2-40B4-BE49-F238E27FC236}">
                <a16:creationId xmlns:a16="http://schemas.microsoft.com/office/drawing/2014/main" id="{0E75E08A-4E20-7DB5-504B-17A065B3121B}"/>
              </a:ext>
            </a:extLst>
          </p:cNvPr>
          <p:cNvGrpSpPr/>
          <p:nvPr/>
        </p:nvGrpSpPr>
        <p:grpSpPr>
          <a:xfrm>
            <a:off x="777875" y="1461770"/>
            <a:ext cx="3417855" cy="3405982"/>
            <a:chOff x="1747507" y="791038"/>
            <a:chExt cx="3417855" cy="3405982"/>
          </a:xfrm>
        </p:grpSpPr>
        <p:grpSp>
          <p:nvGrpSpPr>
            <p:cNvPr id="4" name="Agrupar 3">
              <a:extLst>
                <a:ext uri="{FF2B5EF4-FFF2-40B4-BE49-F238E27FC236}">
                  <a16:creationId xmlns:a16="http://schemas.microsoft.com/office/drawing/2014/main" id="{FC88355F-5272-F18A-9A89-79C77E772B6C}"/>
                </a:ext>
              </a:extLst>
            </p:cNvPr>
            <p:cNvGrpSpPr/>
            <p:nvPr/>
          </p:nvGrpSpPr>
          <p:grpSpPr>
            <a:xfrm>
              <a:off x="1747507" y="1973996"/>
              <a:ext cx="3417855" cy="236021"/>
              <a:chOff x="2941262" y="3024202"/>
              <a:chExt cx="1929291" cy="236021"/>
            </a:xfrm>
          </p:grpSpPr>
          <p:cxnSp>
            <p:nvCxnSpPr>
              <p:cNvPr id="14" name="Conector reto 13">
                <a:extLst>
                  <a:ext uri="{FF2B5EF4-FFF2-40B4-BE49-F238E27FC236}">
                    <a16:creationId xmlns:a16="http://schemas.microsoft.com/office/drawing/2014/main" id="{56A7708C-4CDF-28B9-6078-EAA264B13783}"/>
                  </a:ext>
                </a:extLst>
              </p:cNvPr>
              <p:cNvCxnSpPr>
                <a:cxnSpLocks/>
              </p:cNvCxnSpPr>
              <p:nvPr/>
            </p:nvCxnSpPr>
            <p:spPr>
              <a:xfrm>
                <a:off x="2941262" y="3260223"/>
                <a:ext cx="1929291" cy="0"/>
              </a:xfrm>
              <a:prstGeom prst="line">
                <a:avLst/>
              </a:prstGeom>
              <a:ln>
                <a:solidFill>
                  <a:srgbClr val="DCE3EA"/>
                </a:solidFill>
              </a:ln>
            </p:spPr>
            <p:style>
              <a:lnRef idx="1">
                <a:schemeClr val="accent1"/>
              </a:lnRef>
              <a:fillRef idx="0">
                <a:schemeClr val="accent1"/>
              </a:fillRef>
              <a:effectRef idx="0">
                <a:schemeClr val="accent1"/>
              </a:effectRef>
              <a:fontRef idx="minor">
                <a:schemeClr val="tx1"/>
              </a:fontRef>
            </p:style>
          </p:cxnSp>
          <p:sp>
            <p:nvSpPr>
              <p:cNvPr id="24" name="CaixaDeTexto 23">
                <a:extLst>
                  <a:ext uri="{FF2B5EF4-FFF2-40B4-BE49-F238E27FC236}">
                    <a16:creationId xmlns:a16="http://schemas.microsoft.com/office/drawing/2014/main" id="{11AFB16E-C644-DCE9-EC7F-076EEDCCB50C}"/>
                  </a:ext>
                </a:extLst>
              </p:cNvPr>
              <p:cNvSpPr txBox="1"/>
              <p:nvPr/>
            </p:nvSpPr>
            <p:spPr>
              <a:xfrm>
                <a:off x="2970750" y="3024202"/>
                <a:ext cx="1899803" cy="173732"/>
              </a:xfrm>
              <a:prstGeom prst="rect">
                <a:avLst/>
              </a:prstGeom>
              <a:noFill/>
            </p:spPr>
            <p:txBody>
              <a:bodyPr wrap="square">
                <a:spAutoFit/>
              </a:bodyPr>
              <a:lstStyle/>
              <a:p>
                <a:r>
                  <a:rPr lang="pt-BR" sz="1400" dirty="0">
                    <a:effectLst/>
                  </a:rPr>
                  <a:t>Legenda da imagem Lorem ipsum </a:t>
                </a:r>
                <a:r>
                  <a:rPr lang="pt-BR" sz="1400" dirty="0" err="1">
                    <a:effectLst/>
                  </a:rPr>
                  <a:t>dolor</a:t>
                </a:r>
                <a:endParaRPr lang="pt-BR" sz="1400" dirty="0"/>
              </a:p>
            </p:txBody>
          </p:sp>
        </p:grpSp>
        <p:grpSp>
          <p:nvGrpSpPr>
            <p:cNvPr id="5" name="Agrupar 4">
              <a:extLst>
                <a:ext uri="{FF2B5EF4-FFF2-40B4-BE49-F238E27FC236}">
                  <a16:creationId xmlns:a16="http://schemas.microsoft.com/office/drawing/2014/main" id="{9F443D9A-3CF4-42EE-DE57-92CAD87E304F}"/>
                </a:ext>
              </a:extLst>
            </p:cNvPr>
            <p:cNvGrpSpPr/>
            <p:nvPr/>
          </p:nvGrpSpPr>
          <p:grpSpPr>
            <a:xfrm>
              <a:off x="1790069" y="791038"/>
              <a:ext cx="3375293" cy="3405982"/>
              <a:chOff x="1004626" y="1858002"/>
              <a:chExt cx="2535908" cy="2558963"/>
            </a:xfrm>
          </p:grpSpPr>
          <p:sp>
            <p:nvSpPr>
              <p:cNvPr id="6" name="Retângulo 5">
                <a:extLst>
                  <a:ext uri="{FF2B5EF4-FFF2-40B4-BE49-F238E27FC236}">
                    <a16:creationId xmlns:a16="http://schemas.microsoft.com/office/drawing/2014/main" id="{5797F1CA-CB1C-AC11-3D8C-F37AD9BE707E}"/>
                  </a:ext>
                </a:extLst>
              </p:cNvPr>
              <p:cNvSpPr/>
              <p:nvPr/>
            </p:nvSpPr>
            <p:spPr>
              <a:xfrm>
                <a:off x="1011897" y="1858928"/>
                <a:ext cx="2528637" cy="2530442"/>
              </a:xfrm>
              <a:prstGeom prst="rect">
                <a:avLst/>
              </a:prstGeom>
              <a:solidFill>
                <a:srgbClr val="E3EA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400"/>
              </a:p>
            </p:txBody>
          </p:sp>
          <p:pic>
            <p:nvPicPr>
              <p:cNvPr id="7" name="Imagem 6">
                <a:extLst>
                  <a:ext uri="{FF2B5EF4-FFF2-40B4-BE49-F238E27FC236}">
                    <a16:creationId xmlns:a16="http://schemas.microsoft.com/office/drawing/2014/main" id="{5CF472B9-0ABD-8E38-E660-6920F5563DE7}"/>
                  </a:ext>
                </a:extLst>
              </p:cNvPr>
              <p:cNvPicPr>
                <a:picLocks noChangeAspect="1"/>
              </p:cNvPicPr>
              <p:nvPr/>
            </p:nvPicPr>
            <p:blipFill>
              <a:blip r:embed="rId2"/>
              <a:stretch>
                <a:fillRect/>
              </a:stretch>
            </p:blipFill>
            <p:spPr>
              <a:xfrm>
                <a:off x="1004626" y="1858002"/>
                <a:ext cx="2535908" cy="2558963"/>
              </a:xfrm>
              <a:prstGeom prst="rect">
                <a:avLst/>
              </a:prstGeom>
            </p:spPr>
          </p:pic>
        </p:grpSp>
      </p:grpSp>
      <p:grpSp>
        <p:nvGrpSpPr>
          <p:cNvPr id="25" name="Agrupar 24">
            <a:extLst>
              <a:ext uri="{FF2B5EF4-FFF2-40B4-BE49-F238E27FC236}">
                <a16:creationId xmlns:a16="http://schemas.microsoft.com/office/drawing/2014/main" id="{7C60CCA0-CE03-26D0-359E-84A68993CB67}"/>
              </a:ext>
            </a:extLst>
          </p:cNvPr>
          <p:cNvGrpSpPr/>
          <p:nvPr/>
        </p:nvGrpSpPr>
        <p:grpSpPr>
          <a:xfrm>
            <a:off x="4398326" y="1461770"/>
            <a:ext cx="3417855" cy="3405982"/>
            <a:chOff x="1747507" y="791038"/>
            <a:chExt cx="3417855" cy="3405982"/>
          </a:xfrm>
        </p:grpSpPr>
        <p:grpSp>
          <p:nvGrpSpPr>
            <p:cNvPr id="26" name="Agrupar 25">
              <a:extLst>
                <a:ext uri="{FF2B5EF4-FFF2-40B4-BE49-F238E27FC236}">
                  <a16:creationId xmlns:a16="http://schemas.microsoft.com/office/drawing/2014/main" id="{BB3DCD7B-E403-9791-EF1B-E6589A2C1618}"/>
                </a:ext>
              </a:extLst>
            </p:cNvPr>
            <p:cNvGrpSpPr/>
            <p:nvPr/>
          </p:nvGrpSpPr>
          <p:grpSpPr>
            <a:xfrm>
              <a:off x="1747507" y="1973996"/>
              <a:ext cx="3417855" cy="236021"/>
              <a:chOff x="2941262" y="3024202"/>
              <a:chExt cx="1929291" cy="236021"/>
            </a:xfrm>
          </p:grpSpPr>
          <p:cxnSp>
            <p:nvCxnSpPr>
              <p:cNvPr id="30" name="Conector reto 29">
                <a:extLst>
                  <a:ext uri="{FF2B5EF4-FFF2-40B4-BE49-F238E27FC236}">
                    <a16:creationId xmlns:a16="http://schemas.microsoft.com/office/drawing/2014/main" id="{8682BAAE-CE06-9A2F-0DA8-585C836753FB}"/>
                  </a:ext>
                </a:extLst>
              </p:cNvPr>
              <p:cNvCxnSpPr>
                <a:cxnSpLocks/>
              </p:cNvCxnSpPr>
              <p:nvPr/>
            </p:nvCxnSpPr>
            <p:spPr>
              <a:xfrm>
                <a:off x="2941262" y="3260223"/>
                <a:ext cx="1929291" cy="0"/>
              </a:xfrm>
              <a:prstGeom prst="line">
                <a:avLst/>
              </a:prstGeom>
              <a:ln>
                <a:solidFill>
                  <a:srgbClr val="DCE3EA"/>
                </a:solidFill>
              </a:ln>
            </p:spPr>
            <p:style>
              <a:lnRef idx="1">
                <a:schemeClr val="accent1"/>
              </a:lnRef>
              <a:fillRef idx="0">
                <a:schemeClr val="accent1"/>
              </a:fillRef>
              <a:effectRef idx="0">
                <a:schemeClr val="accent1"/>
              </a:effectRef>
              <a:fontRef idx="minor">
                <a:schemeClr val="tx1"/>
              </a:fontRef>
            </p:style>
          </p:cxnSp>
          <p:sp>
            <p:nvSpPr>
              <p:cNvPr id="31" name="CaixaDeTexto 30">
                <a:extLst>
                  <a:ext uri="{FF2B5EF4-FFF2-40B4-BE49-F238E27FC236}">
                    <a16:creationId xmlns:a16="http://schemas.microsoft.com/office/drawing/2014/main" id="{8EE193F5-1EAA-A4CE-F42E-147EC6CA606B}"/>
                  </a:ext>
                </a:extLst>
              </p:cNvPr>
              <p:cNvSpPr txBox="1"/>
              <p:nvPr/>
            </p:nvSpPr>
            <p:spPr>
              <a:xfrm>
                <a:off x="2970750" y="3024202"/>
                <a:ext cx="1899803" cy="173732"/>
              </a:xfrm>
              <a:prstGeom prst="rect">
                <a:avLst/>
              </a:prstGeom>
              <a:noFill/>
            </p:spPr>
            <p:txBody>
              <a:bodyPr wrap="square">
                <a:spAutoFit/>
              </a:bodyPr>
              <a:lstStyle/>
              <a:p>
                <a:r>
                  <a:rPr lang="pt-BR" sz="1400" dirty="0">
                    <a:effectLst/>
                  </a:rPr>
                  <a:t>Legenda da imagem Lorem ipsum </a:t>
                </a:r>
                <a:r>
                  <a:rPr lang="pt-BR" sz="1400" dirty="0" err="1">
                    <a:effectLst/>
                  </a:rPr>
                  <a:t>dolor</a:t>
                </a:r>
                <a:endParaRPr lang="pt-BR" sz="1400" dirty="0"/>
              </a:p>
            </p:txBody>
          </p:sp>
        </p:grpSp>
        <p:grpSp>
          <p:nvGrpSpPr>
            <p:cNvPr id="27" name="Agrupar 26">
              <a:extLst>
                <a:ext uri="{FF2B5EF4-FFF2-40B4-BE49-F238E27FC236}">
                  <a16:creationId xmlns:a16="http://schemas.microsoft.com/office/drawing/2014/main" id="{441F7200-B439-1A2B-4F3C-4BDFE33810C5}"/>
                </a:ext>
              </a:extLst>
            </p:cNvPr>
            <p:cNvGrpSpPr/>
            <p:nvPr/>
          </p:nvGrpSpPr>
          <p:grpSpPr>
            <a:xfrm>
              <a:off x="1790069" y="791038"/>
              <a:ext cx="3375293" cy="3405982"/>
              <a:chOff x="1004626" y="1858002"/>
              <a:chExt cx="2535908" cy="2558963"/>
            </a:xfrm>
          </p:grpSpPr>
          <p:sp>
            <p:nvSpPr>
              <p:cNvPr id="28" name="Retângulo 27">
                <a:extLst>
                  <a:ext uri="{FF2B5EF4-FFF2-40B4-BE49-F238E27FC236}">
                    <a16:creationId xmlns:a16="http://schemas.microsoft.com/office/drawing/2014/main" id="{EDE5B9C5-4771-2AAF-C8B7-8559F31DD361}"/>
                  </a:ext>
                </a:extLst>
              </p:cNvPr>
              <p:cNvSpPr/>
              <p:nvPr/>
            </p:nvSpPr>
            <p:spPr>
              <a:xfrm>
                <a:off x="1011897" y="1858928"/>
                <a:ext cx="2528637" cy="2530442"/>
              </a:xfrm>
              <a:prstGeom prst="rect">
                <a:avLst/>
              </a:prstGeom>
              <a:solidFill>
                <a:srgbClr val="E3EA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400"/>
              </a:p>
            </p:txBody>
          </p:sp>
          <p:pic>
            <p:nvPicPr>
              <p:cNvPr id="29" name="Imagem 28">
                <a:extLst>
                  <a:ext uri="{FF2B5EF4-FFF2-40B4-BE49-F238E27FC236}">
                    <a16:creationId xmlns:a16="http://schemas.microsoft.com/office/drawing/2014/main" id="{499BB75E-C74D-56F4-211C-F67285676B96}"/>
                  </a:ext>
                </a:extLst>
              </p:cNvPr>
              <p:cNvPicPr>
                <a:picLocks noChangeAspect="1"/>
              </p:cNvPicPr>
              <p:nvPr/>
            </p:nvPicPr>
            <p:blipFill>
              <a:blip r:embed="rId2"/>
              <a:stretch>
                <a:fillRect/>
              </a:stretch>
            </p:blipFill>
            <p:spPr>
              <a:xfrm>
                <a:off x="1004626" y="1858002"/>
                <a:ext cx="2535908" cy="2558963"/>
              </a:xfrm>
              <a:prstGeom prst="rect">
                <a:avLst/>
              </a:prstGeom>
            </p:spPr>
          </p:pic>
        </p:grpSp>
      </p:grpSp>
      <p:grpSp>
        <p:nvGrpSpPr>
          <p:cNvPr id="32" name="Agrupar 31">
            <a:extLst>
              <a:ext uri="{FF2B5EF4-FFF2-40B4-BE49-F238E27FC236}">
                <a16:creationId xmlns:a16="http://schemas.microsoft.com/office/drawing/2014/main" id="{4BAD405C-E49A-B88D-7B74-D3409EB4D446}"/>
              </a:ext>
            </a:extLst>
          </p:cNvPr>
          <p:cNvGrpSpPr/>
          <p:nvPr/>
        </p:nvGrpSpPr>
        <p:grpSpPr>
          <a:xfrm>
            <a:off x="8018777" y="1461770"/>
            <a:ext cx="3417855" cy="3405982"/>
            <a:chOff x="1747507" y="791038"/>
            <a:chExt cx="3417855" cy="3405982"/>
          </a:xfrm>
        </p:grpSpPr>
        <p:grpSp>
          <p:nvGrpSpPr>
            <p:cNvPr id="33" name="Agrupar 32">
              <a:extLst>
                <a:ext uri="{FF2B5EF4-FFF2-40B4-BE49-F238E27FC236}">
                  <a16:creationId xmlns:a16="http://schemas.microsoft.com/office/drawing/2014/main" id="{222B5643-F491-AACD-ECA8-569A3DE45E59}"/>
                </a:ext>
              </a:extLst>
            </p:cNvPr>
            <p:cNvGrpSpPr/>
            <p:nvPr/>
          </p:nvGrpSpPr>
          <p:grpSpPr>
            <a:xfrm>
              <a:off x="1747507" y="1973996"/>
              <a:ext cx="3417855" cy="236021"/>
              <a:chOff x="2941262" y="3024202"/>
              <a:chExt cx="1929291" cy="236021"/>
            </a:xfrm>
          </p:grpSpPr>
          <p:cxnSp>
            <p:nvCxnSpPr>
              <p:cNvPr id="37" name="Conector reto 36">
                <a:extLst>
                  <a:ext uri="{FF2B5EF4-FFF2-40B4-BE49-F238E27FC236}">
                    <a16:creationId xmlns:a16="http://schemas.microsoft.com/office/drawing/2014/main" id="{3A8514C8-F66E-B3E2-810A-DD083171776D}"/>
                  </a:ext>
                </a:extLst>
              </p:cNvPr>
              <p:cNvCxnSpPr>
                <a:cxnSpLocks/>
              </p:cNvCxnSpPr>
              <p:nvPr/>
            </p:nvCxnSpPr>
            <p:spPr>
              <a:xfrm>
                <a:off x="2941262" y="3260223"/>
                <a:ext cx="1929291" cy="0"/>
              </a:xfrm>
              <a:prstGeom prst="line">
                <a:avLst/>
              </a:prstGeom>
              <a:ln>
                <a:solidFill>
                  <a:srgbClr val="DCE3EA"/>
                </a:solidFill>
              </a:ln>
            </p:spPr>
            <p:style>
              <a:lnRef idx="1">
                <a:schemeClr val="accent1"/>
              </a:lnRef>
              <a:fillRef idx="0">
                <a:schemeClr val="accent1"/>
              </a:fillRef>
              <a:effectRef idx="0">
                <a:schemeClr val="accent1"/>
              </a:effectRef>
              <a:fontRef idx="minor">
                <a:schemeClr val="tx1"/>
              </a:fontRef>
            </p:style>
          </p:cxnSp>
          <p:sp>
            <p:nvSpPr>
              <p:cNvPr id="38" name="CaixaDeTexto 37">
                <a:extLst>
                  <a:ext uri="{FF2B5EF4-FFF2-40B4-BE49-F238E27FC236}">
                    <a16:creationId xmlns:a16="http://schemas.microsoft.com/office/drawing/2014/main" id="{0E908BA1-B5E9-5DBF-5CA9-CD55C58E0FCE}"/>
                  </a:ext>
                </a:extLst>
              </p:cNvPr>
              <p:cNvSpPr txBox="1"/>
              <p:nvPr/>
            </p:nvSpPr>
            <p:spPr>
              <a:xfrm>
                <a:off x="2970750" y="3024202"/>
                <a:ext cx="1899803" cy="173732"/>
              </a:xfrm>
              <a:prstGeom prst="rect">
                <a:avLst/>
              </a:prstGeom>
              <a:noFill/>
            </p:spPr>
            <p:txBody>
              <a:bodyPr wrap="square">
                <a:spAutoFit/>
              </a:bodyPr>
              <a:lstStyle/>
              <a:p>
                <a:r>
                  <a:rPr lang="pt-BR" sz="1400" dirty="0">
                    <a:effectLst/>
                  </a:rPr>
                  <a:t>Legenda da imagem Lorem ipsum </a:t>
                </a:r>
                <a:r>
                  <a:rPr lang="pt-BR" sz="1400" dirty="0" err="1">
                    <a:effectLst/>
                  </a:rPr>
                  <a:t>dolor</a:t>
                </a:r>
                <a:endParaRPr lang="pt-BR" sz="1400" dirty="0"/>
              </a:p>
            </p:txBody>
          </p:sp>
        </p:grpSp>
        <p:grpSp>
          <p:nvGrpSpPr>
            <p:cNvPr id="34" name="Agrupar 33">
              <a:extLst>
                <a:ext uri="{FF2B5EF4-FFF2-40B4-BE49-F238E27FC236}">
                  <a16:creationId xmlns:a16="http://schemas.microsoft.com/office/drawing/2014/main" id="{0F5A00FE-665D-259D-B06A-A8D8C558B0AC}"/>
                </a:ext>
              </a:extLst>
            </p:cNvPr>
            <p:cNvGrpSpPr/>
            <p:nvPr/>
          </p:nvGrpSpPr>
          <p:grpSpPr>
            <a:xfrm>
              <a:off x="1790069" y="791038"/>
              <a:ext cx="3375293" cy="3405982"/>
              <a:chOff x="1004626" y="1858002"/>
              <a:chExt cx="2535908" cy="2558963"/>
            </a:xfrm>
          </p:grpSpPr>
          <p:sp>
            <p:nvSpPr>
              <p:cNvPr id="35" name="Retângulo 34">
                <a:extLst>
                  <a:ext uri="{FF2B5EF4-FFF2-40B4-BE49-F238E27FC236}">
                    <a16:creationId xmlns:a16="http://schemas.microsoft.com/office/drawing/2014/main" id="{8D16F8CB-680B-AE53-7578-3347225B27CD}"/>
                  </a:ext>
                </a:extLst>
              </p:cNvPr>
              <p:cNvSpPr/>
              <p:nvPr/>
            </p:nvSpPr>
            <p:spPr>
              <a:xfrm>
                <a:off x="1011897" y="1858928"/>
                <a:ext cx="2528637" cy="2530442"/>
              </a:xfrm>
              <a:prstGeom prst="rect">
                <a:avLst/>
              </a:prstGeom>
              <a:solidFill>
                <a:srgbClr val="E3EA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400"/>
              </a:p>
            </p:txBody>
          </p:sp>
          <p:pic>
            <p:nvPicPr>
              <p:cNvPr id="36" name="Imagem 35">
                <a:extLst>
                  <a:ext uri="{FF2B5EF4-FFF2-40B4-BE49-F238E27FC236}">
                    <a16:creationId xmlns:a16="http://schemas.microsoft.com/office/drawing/2014/main" id="{58D83849-0A3C-D2B4-B160-D151D787817C}"/>
                  </a:ext>
                </a:extLst>
              </p:cNvPr>
              <p:cNvPicPr>
                <a:picLocks noChangeAspect="1"/>
              </p:cNvPicPr>
              <p:nvPr/>
            </p:nvPicPr>
            <p:blipFill>
              <a:blip r:embed="rId2"/>
              <a:stretch>
                <a:fillRect/>
              </a:stretch>
            </p:blipFill>
            <p:spPr>
              <a:xfrm>
                <a:off x="1004626" y="1858002"/>
                <a:ext cx="2535908" cy="2558963"/>
              </a:xfrm>
              <a:prstGeom prst="rect">
                <a:avLst/>
              </a:prstGeom>
            </p:spPr>
          </p:pic>
        </p:grpSp>
      </p:grpSp>
    </p:spTree>
    <p:extLst>
      <p:ext uri="{BB962C8B-B14F-4D97-AF65-F5344CB8AC3E}">
        <p14:creationId xmlns:p14="http://schemas.microsoft.com/office/powerpoint/2010/main" val="328708749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0" name="Agrupar 9">
            <a:extLst>
              <a:ext uri="{FF2B5EF4-FFF2-40B4-BE49-F238E27FC236}">
                <a16:creationId xmlns:a16="http://schemas.microsoft.com/office/drawing/2014/main" id="{CF7A75FE-36FE-2996-A07F-AB8B04E8C6CF}"/>
              </a:ext>
            </a:extLst>
          </p:cNvPr>
          <p:cNvGrpSpPr/>
          <p:nvPr/>
        </p:nvGrpSpPr>
        <p:grpSpPr>
          <a:xfrm>
            <a:off x="12639639" y="2059216"/>
            <a:ext cx="3543790" cy="2607141"/>
            <a:chOff x="12639639" y="382816"/>
            <a:chExt cx="3543790" cy="2607141"/>
          </a:xfrm>
        </p:grpSpPr>
        <p:sp>
          <p:nvSpPr>
            <p:cNvPr id="11" name="Balão de Fala: Retângulo 10">
              <a:extLst>
                <a:ext uri="{FF2B5EF4-FFF2-40B4-BE49-F238E27FC236}">
                  <a16:creationId xmlns:a16="http://schemas.microsoft.com/office/drawing/2014/main" id="{32702DC7-85C0-32AF-EE87-8EAD413F84B7}"/>
                </a:ext>
              </a:extLst>
            </p:cNvPr>
            <p:cNvSpPr/>
            <p:nvPr/>
          </p:nvSpPr>
          <p:spPr>
            <a:xfrm rot="5400000">
              <a:off x="13107963" y="-85508"/>
              <a:ext cx="2607141" cy="3543790"/>
            </a:xfrm>
            <a:prstGeom prst="wedgeRectCallout">
              <a:avLst>
                <a:gd name="adj1" fmla="val -20343"/>
                <a:gd name="adj2" fmla="val 61591"/>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400"/>
            </a:p>
          </p:txBody>
        </p:sp>
        <p:sp>
          <p:nvSpPr>
            <p:cNvPr id="12" name="CaixaDeTexto 11">
              <a:extLst>
                <a:ext uri="{FF2B5EF4-FFF2-40B4-BE49-F238E27FC236}">
                  <a16:creationId xmlns:a16="http://schemas.microsoft.com/office/drawing/2014/main" id="{59676977-329D-0612-74CA-7EA80702BBCC}"/>
                </a:ext>
              </a:extLst>
            </p:cNvPr>
            <p:cNvSpPr txBox="1"/>
            <p:nvPr/>
          </p:nvSpPr>
          <p:spPr>
            <a:xfrm>
              <a:off x="12816114" y="638629"/>
              <a:ext cx="3222172" cy="2031325"/>
            </a:xfrm>
            <a:prstGeom prst="rect">
              <a:avLst/>
            </a:prstGeom>
            <a:noFill/>
          </p:spPr>
          <p:txBody>
            <a:bodyPr wrap="square" rtlCol="0">
              <a:spAutoFit/>
            </a:bodyPr>
            <a:lstStyle/>
            <a:p>
              <a:r>
                <a:rPr lang="pt-BR" sz="1400">
                  <a:solidFill>
                    <a:schemeClr val="bg1"/>
                  </a:solidFill>
                </a:rPr>
                <a:t>Orientações para professor/LXD:</a:t>
              </a:r>
            </a:p>
            <a:p>
              <a:endParaRPr lang="pt-BR" sz="1400">
                <a:solidFill>
                  <a:schemeClr val="bg1"/>
                </a:solidFill>
              </a:endParaRPr>
            </a:p>
            <a:p>
              <a:pPr marL="285750" indent="-285750">
                <a:buFont typeface="Arial" panose="020B0604020202020204" pitchFamily="34" charset="0"/>
                <a:buChar char="•"/>
              </a:pPr>
              <a:r>
                <a:rPr lang="pt-BR" sz="1400">
                  <a:solidFill>
                    <a:schemeClr val="bg1"/>
                  </a:solidFill>
                </a:rPr>
                <a:t>O recurso está agrupado. Para ajustar a caixa de texto, aumente a linha apenas na respectiva camada.</a:t>
              </a:r>
            </a:p>
            <a:p>
              <a:pPr marL="285750" indent="-285750">
                <a:buFont typeface="Arial" panose="020B0604020202020204" pitchFamily="34" charset="0"/>
                <a:buChar char="•"/>
              </a:pPr>
              <a:r>
                <a:rPr lang="pt-BR" sz="1400">
                  <a:solidFill>
                    <a:schemeClr val="bg1"/>
                  </a:solidFill>
                </a:rPr>
                <a:t>Para alterar a imagem, clique com o botão direito do mouse, selecione Alterar Imagem &gt;&gt; Da Área de Transferência.</a:t>
              </a:r>
            </a:p>
          </p:txBody>
        </p:sp>
      </p:grpSp>
      <p:grpSp>
        <p:nvGrpSpPr>
          <p:cNvPr id="13" name="Agrupar 12">
            <a:extLst>
              <a:ext uri="{FF2B5EF4-FFF2-40B4-BE49-F238E27FC236}">
                <a16:creationId xmlns:a16="http://schemas.microsoft.com/office/drawing/2014/main" id="{29939DA6-05DE-BFD8-8646-32729D87DE44}"/>
              </a:ext>
            </a:extLst>
          </p:cNvPr>
          <p:cNvGrpSpPr/>
          <p:nvPr/>
        </p:nvGrpSpPr>
        <p:grpSpPr>
          <a:xfrm>
            <a:off x="12639638" y="539973"/>
            <a:ext cx="3543790" cy="1373961"/>
            <a:chOff x="12639639" y="382815"/>
            <a:chExt cx="3543790" cy="1373961"/>
          </a:xfrm>
        </p:grpSpPr>
        <p:sp>
          <p:nvSpPr>
            <p:cNvPr id="21" name="Balão de Fala: Retângulo 20">
              <a:extLst>
                <a:ext uri="{FF2B5EF4-FFF2-40B4-BE49-F238E27FC236}">
                  <a16:creationId xmlns:a16="http://schemas.microsoft.com/office/drawing/2014/main" id="{75695F99-464B-EDFD-3DED-9228B1AD0E5B}"/>
                </a:ext>
              </a:extLst>
            </p:cNvPr>
            <p:cNvSpPr/>
            <p:nvPr/>
          </p:nvSpPr>
          <p:spPr>
            <a:xfrm rot="5400000">
              <a:off x="13724553" y="-702099"/>
              <a:ext cx="1373961" cy="3543790"/>
            </a:xfrm>
            <a:prstGeom prst="wedgeRectCallout">
              <a:avLst>
                <a:gd name="adj1" fmla="val -20343"/>
                <a:gd name="adj2" fmla="val 61591"/>
              </a:avLst>
            </a:prstGeom>
            <a:solidFill>
              <a:schemeClr val="bg1"/>
            </a:solidFill>
            <a:ln>
              <a:solidFill>
                <a:srgbClr val="4A5E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400"/>
            </a:p>
          </p:txBody>
        </p:sp>
        <p:sp>
          <p:nvSpPr>
            <p:cNvPr id="22" name="CaixaDeTexto 21">
              <a:extLst>
                <a:ext uri="{FF2B5EF4-FFF2-40B4-BE49-F238E27FC236}">
                  <a16:creationId xmlns:a16="http://schemas.microsoft.com/office/drawing/2014/main" id="{FFFAF825-6C58-8F3D-049C-7276AB90DF65}"/>
                </a:ext>
              </a:extLst>
            </p:cNvPr>
            <p:cNvSpPr txBox="1"/>
            <p:nvPr/>
          </p:nvSpPr>
          <p:spPr>
            <a:xfrm>
              <a:off x="12816114" y="638629"/>
              <a:ext cx="3222172" cy="738664"/>
            </a:xfrm>
            <a:prstGeom prst="rect">
              <a:avLst/>
            </a:prstGeom>
            <a:noFill/>
          </p:spPr>
          <p:txBody>
            <a:bodyPr wrap="square" rtlCol="0">
              <a:spAutoFit/>
            </a:bodyPr>
            <a:lstStyle/>
            <a:p>
              <a:r>
                <a:rPr lang="pt-BR" sz="1400">
                  <a:solidFill>
                    <a:srgbClr val="4A5E85"/>
                  </a:solidFill>
                </a:rPr>
                <a:t>Componente:</a:t>
              </a:r>
            </a:p>
            <a:p>
              <a:endParaRPr lang="pt-BR" sz="1400">
                <a:solidFill>
                  <a:srgbClr val="4A5E85"/>
                </a:solidFill>
              </a:endParaRPr>
            </a:p>
            <a:p>
              <a:r>
                <a:rPr lang="pt-BR" sz="1400" b="1">
                  <a:solidFill>
                    <a:srgbClr val="4A5E85"/>
                  </a:solidFill>
                </a:rPr>
                <a:t>Imagem retrato – com 2 (com legenda)</a:t>
              </a:r>
            </a:p>
          </p:txBody>
        </p:sp>
      </p:grpSp>
      <p:grpSp>
        <p:nvGrpSpPr>
          <p:cNvPr id="31" name="Agrupar 30">
            <a:extLst>
              <a:ext uri="{FF2B5EF4-FFF2-40B4-BE49-F238E27FC236}">
                <a16:creationId xmlns:a16="http://schemas.microsoft.com/office/drawing/2014/main" id="{FC30C636-1A12-097F-B178-6FB0FC6C83AB}"/>
              </a:ext>
            </a:extLst>
          </p:cNvPr>
          <p:cNvGrpSpPr/>
          <p:nvPr/>
        </p:nvGrpSpPr>
        <p:grpSpPr>
          <a:xfrm>
            <a:off x="2506499" y="908367"/>
            <a:ext cx="7179001" cy="5041266"/>
            <a:chOff x="2553682" y="1135806"/>
            <a:chExt cx="7179001" cy="5041266"/>
          </a:xfrm>
        </p:grpSpPr>
        <p:pic>
          <p:nvPicPr>
            <p:cNvPr id="6" name="Imagem 5">
              <a:extLst>
                <a:ext uri="{FF2B5EF4-FFF2-40B4-BE49-F238E27FC236}">
                  <a16:creationId xmlns:a16="http://schemas.microsoft.com/office/drawing/2014/main" id="{5E277F32-BDF8-6E78-4408-53EB95D501B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349990" y="1135806"/>
              <a:ext cx="3382693" cy="4489122"/>
            </a:xfrm>
            <a:prstGeom prst="rect">
              <a:avLst/>
            </a:prstGeom>
          </p:spPr>
        </p:pic>
        <p:cxnSp>
          <p:nvCxnSpPr>
            <p:cNvPr id="23" name="Conector reto 22">
              <a:extLst>
                <a:ext uri="{FF2B5EF4-FFF2-40B4-BE49-F238E27FC236}">
                  <a16:creationId xmlns:a16="http://schemas.microsoft.com/office/drawing/2014/main" id="{C26670AB-6781-17D4-943B-58DABB4D7BBE}"/>
                </a:ext>
              </a:extLst>
            </p:cNvPr>
            <p:cNvCxnSpPr>
              <a:cxnSpLocks/>
            </p:cNvCxnSpPr>
            <p:nvPr/>
          </p:nvCxnSpPr>
          <p:spPr>
            <a:xfrm>
              <a:off x="2553682" y="6177072"/>
              <a:ext cx="3333670" cy="0"/>
            </a:xfrm>
            <a:prstGeom prst="line">
              <a:avLst/>
            </a:prstGeom>
            <a:ln>
              <a:solidFill>
                <a:srgbClr val="DCE3EA"/>
              </a:solidFill>
            </a:ln>
          </p:spPr>
          <p:style>
            <a:lnRef idx="1">
              <a:schemeClr val="accent1"/>
            </a:lnRef>
            <a:fillRef idx="0">
              <a:schemeClr val="accent1"/>
            </a:fillRef>
            <a:effectRef idx="0">
              <a:schemeClr val="accent1"/>
            </a:effectRef>
            <a:fontRef idx="minor">
              <a:schemeClr val="tx1"/>
            </a:fontRef>
          </p:style>
        </p:cxnSp>
        <p:sp>
          <p:nvSpPr>
            <p:cNvPr id="24" name="CaixaDeTexto 23">
              <a:extLst>
                <a:ext uri="{FF2B5EF4-FFF2-40B4-BE49-F238E27FC236}">
                  <a16:creationId xmlns:a16="http://schemas.microsoft.com/office/drawing/2014/main" id="{AA7A1FF3-D17C-5EB6-54F2-C2BD0276E33D}"/>
                </a:ext>
              </a:extLst>
            </p:cNvPr>
            <p:cNvSpPr txBox="1"/>
            <p:nvPr/>
          </p:nvSpPr>
          <p:spPr>
            <a:xfrm>
              <a:off x="2553682" y="5758945"/>
              <a:ext cx="3382692" cy="307778"/>
            </a:xfrm>
            <a:prstGeom prst="rect">
              <a:avLst/>
            </a:prstGeom>
            <a:noFill/>
          </p:spPr>
          <p:txBody>
            <a:bodyPr wrap="square">
              <a:spAutoFit/>
            </a:bodyPr>
            <a:lstStyle/>
            <a:p>
              <a:r>
                <a:rPr lang="pt-BR" sz="1400">
                  <a:effectLst/>
                </a:rPr>
                <a:t>Legenda da imagem</a:t>
              </a:r>
              <a:endParaRPr lang="pt-BR" sz="1400"/>
            </a:p>
          </p:txBody>
        </p:sp>
        <p:cxnSp>
          <p:nvCxnSpPr>
            <p:cNvPr id="28" name="Conector reto 27">
              <a:extLst>
                <a:ext uri="{FF2B5EF4-FFF2-40B4-BE49-F238E27FC236}">
                  <a16:creationId xmlns:a16="http://schemas.microsoft.com/office/drawing/2014/main" id="{5F9EE0BD-334B-1E7E-60AD-093EE1431974}"/>
                </a:ext>
              </a:extLst>
            </p:cNvPr>
            <p:cNvCxnSpPr>
              <a:cxnSpLocks/>
            </p:cNvCxnSpPr>
            <p:nvPr/>
          </p:nvCxnSpPr>
          <p:spPr>
            <a:xfrm>
              <a:off x="6349990" y="6177072"/>
              <a:ext cx="3333670" cy="0"/>
            </a:xfrm>
            <a:prstGeom prst="line">
              <a:avLst/>
            </a:prstGeom>
            <a:ln>
              <a:solidFill>
                <a:srgbClr val="DCE3EA"/>
              </a:solidFill>
            </a:ln>
          </p:spPr>
          <p:style>
            <a:lnRef idx="1">
              <a:schemeClr val="accent1"/>
            </a:lnRef>
            <a:fillRef idx="0">
              <a:schemeClr val="accent1"/>
            </a:fillRef>
            <a:effectRef idx="0">
              <a:schemeClr val="accent1"/>
            </a:effectRef>
            <a:fontRef idx="minor">
              <a:schemeClr val="tx1"/>
            </a:fontRef>
          </p:style>
        </p:cxnSp>
        <p:sp>
          <p:nvSpPr>
            <p:cNvPr id="29" name="CaixaDeTexto 28">
              <a:extLst>
                <a:ext uri="{FF2B5EF4-FFF2-40B4-BE49-F238E27FC236}">
                  <a16:creationId xmlns:a16="http://schemas.microsoft.com/office/drawing/2014/main" id="{183CC118-61DE-9CA7-71A8-ADC6D497EDFA}"/>
                </a:ext>
              </a:extLst>
            </p:cNvPr>
            <p:cNvSpPr txBox="1"/>
            <p:nvPr/>
          </p:nvSpPr>
          <p:spPr>
            <a:xfrm>
              <a:off x="6349990" y="5758945"/>
              <a:ext cx="3382692" cy="307778"/>
            </a:xfrm>
            <a:prstGeom prst="rect">
              <a:avLst/>
            </a:prstGeom>
            <a:noFill/>
          </p:spPr>
          <p:txBody>
            <a:bodyPr wrap="square">
              <a:spAutoFit/>
            </a:bodyPr>
            <a:lstStyle/>
            <a:p>
              <a:r>
                <a:rPr lang="pt-BR" sz="1400">
                  <a:effectLst/>
                </a:rPr>
                <a:t>Legenda da imagem</a:t>
              </a:r>
              <a:endParaRPr lang="pt-BR" sz="1400"/>
            </a:p>
          </p:txBody>
        </p:sp>
        <p:pic>
          <p:nvPicPr>
            <p:cNvPr id="30" name="Imagem 29">
              <a:extLst>
                <a:ext uri="{FF2B5EF4-FFF2-40B4-BE49-F238E27FC236}">
                  <a16:creationId xmlns:a16="http://schemas.microsoft.com/office/drawing/2014/main" id="{49FBCDEA-7426-6C9E-1E94-D6D605AF0E0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553682" y="1135806"/>
              <a:ext cx="3382693" cy="4489122"/>
            </a:xfrm>
            <a:prstGeom prst="rect">
              <a:avLst/>
            </a:prstGeom>
          </p:spPr>
        </p:pic>
      </p:grpSp>
    </p:spTree>
    <p:extLst>
      <p:ext uri="{BB962C8B-B14F-4D97-AF65-F5344CB8AC3E}">
        <p14:creationId xmlns:p14="http://schemas.microsoft.com/office/powerpoint/2010/main" val="67605390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 name="Agrupar 1">
            <a:extLst>
              <a:ext uri="{FF2B5EF4-FFF2-40B4-BE49-F238E27FC236}">
                <a16:creationId xmlns:a16="http://schemas.microsoft.com/office/drawing/2014/main" id="{F75A7BB6-9DED-8755-5F0E-3E1AF4D9F39E}"/>
              </a:ext>
            </a:extLst>
          </p:cNvPr>
          <p:cNvGrpSpPr/>
          <p:nvPr/>
        </p:nvGrpSpPr>
        <p:grpSpPr>
          <a:xfrm>
            <a:off x="2518522" y="1135806"/>
            <a:ext cx="7179002" cy="4489122"/>
            <a:chOff x="2518522" y="1135806"/>
            <a:chExt cx="7179002" cy="4489122"/>
          </a:xfrm>
        </p:grpSpPr>
        <p:grpSp>
          <p:nvGrpSpPr>
            <p:cNvPr id="16" name="Agrupar 15">
              <a:extLst>
                <a:ext uri="{FF2B5EF4-FFF2-40B4-BE49-F238E27FC236}">
                  <a16:creationId xmlns:a16="http://schemas.microsoft.com/office/drawing/2014/main" id="{EC86FFCB-CE7E-7EDC-B238-089449E98F7C}"/>
                </a:ext>
              </a:extLst>
            </p:cNvPr>
            <p:cNvGrpSpPr/>
            <p:nvPr/>
          </p:nvGrpSpPr>
          <p:grpSpPr>
            <a:xfrm>
              <a:off x="2518522" y="1135806"/>
              <a:ext cx="3382693" cy="4489122"/>
              <a:chOff x="1324499" y="2094351"/>
              <a:chExt cx="1909442" cy="2094207"/>
            </a:xfrm>
          </p:grpSpPr>
          <p:sp>
            <p:nvSpPr>
              <p:cNvPr id="17" name="Retângulo 16">
                <a:extLst>
                  <a:ext uri="{FF2B5EF4-FFF2-40B4-BE49-F238E27FC236}">
                    <a16:creationId xmlns:a16="http://schemas.microsoft.com/office/drawing/2014/main" id="{3EB287C9-5359-38D7-7FFE-60D8C369D621}"/>
                  </a:ext>
                </a:extLst>
              </p:cNvPr>
              <p:cNvSpPr/>
              <p:nvPr/>
            </p:nvSpPr>
            <p:spPr>
              <a:xfrm>
                <a:off x="1326314" y="2094351"/>
                <a:ext cx="1899803" cy="2075433"/>
              </a:xfrm>
              <a:prstGeom prst="rect">
                <a:avLst/>
              </a:prstGeom>
              <a:solidFill>
                <a:srgbClr val="E3EA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8" name="Imagem 17">
                <a:extLst>
                  <a:ext uri="{FF2B5EF4-FFF2-40B4-BE49-F238E27FC236}">
                    <a16:creationId xmlns:a16="http://schemas.microsoft.com/office/drawing/2014/main" id="{2933FD44-7D9C-A207-DF77-CDA654823AD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24499" y="2094351"/>
                <a:ext cx="1909442" cy="2094207"/>
              </a:xfrm>
              <a:prstGeom prst="rect">
                <a:avLst/>
              </a:prstGeom>
            </p:spPr>
          </p:pic>
        </p:grpSp>
        <p:grpSp>
          <p:nvGrpSpPr>
            <p:cNvPr id="4" name="Agrupar 3">
              <a:extLst>
                <a:ext uri="{FF2B5EF4-FFF2-40B4-BE49-F238E27FC236}">
                  <a16:creationId xmlns:a16="http://schemas.microsoft.com/office/drawing/2014/main" id="{3E2D38EB-E0E9-EFE2-6FF7-2E1DE6E173D4}"/>
                </a:ext>
              </a:extLst>
            </p:cNvPr>
            <p:cNvGrpSpPr/>
            <p:nvPr/>
          </p:nvGrpSpPr>
          <p:grpSpPr>
            <a:xfrm>
              <a:off x="6314831" y="1135806"/>
              <a:ext cx="3382693" cy="4489122"/>
              <a:chOff x="1324499" y="2094351"/>
              <a:chExt cx="1909442" cy="2094207"/>
            </a:xfrm>
          </p:grpSpPr>
          <p:sp>
            <p:nvSpPr>
              <p:cNvPr id="5" name="Retângulo 4">
                <a:extLst>
                  <a:ext uri="{FF2B5EF4-FFF2-40B4-BE49-F238E27FC236}">
                    <a16:creationId xmlns:a16="http://schemas.microsoft.com/office/drawing/2014/main" id="{A20087ED-ED38-B767-FA88-A9E310A22399}"/>
                  </a:ext>
                </a:extLst>
              </p:cNvPr>
              <p:cNvSpPr/>
              <p:nvPr/>
            </p:nvSpPr>
            <p:spPr>
              <a:xfrm>
                <a:off x="1326314" y="2094351"/>
                <a:ext cx="1899803" cy="2075433"/>
              </a:xfrm>
              <a:prstGeom prst="rect">
                <a:avLst/>
              </a:prstGeom>
              <a:solidFill>
                <a:srgbClr val="E3EA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6" name="Imagem 5">
                <a:extLst>
                  <a:ext uri="{FF2B5EF4-FFF2-40B4-BE49-F238E27FC236}">
                    <a16:creationId xmlns:a16="http://schemas.microsoft.com/office/drawing/2014/main" id="{5E277F32-BDF8-6E78-4408-53EB95D501B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24499" y="2094351"/>
                <a:ext cx="1909442" cy="2094207"/>
              </a:xfrm>
              <a:prstGeom prst="rect">
                <a:avLst/>
              </a:prstGeom>
            </p:spPr>
          </p:pic>
        </p:grpSp>
      </p:grpSp>
      <p:grpSp>
        <p:nvGrpSpPr>
          <p:cNvPr id="10" name="Agrupar 9">
            <a:extLst>
              <a:ext uri="{FF2B5EF4-FFF2-40B4-BE49-F238E27FC236}">
                <a16:creationId xmlns:a16="http://schemas.microsoft.com/office/drawing/2014/main" id="{337F0C2D-E26F-518B-9254-013664968AD6}"/>
              </a:ext>
            </a:extLst>
          </p:cNvPr>
          <p:cNvGrpSpPr/>
          <p:nvPr/>
        </p:nvGrpSpPr>
        <p:grpSpPr>
          <a:xfrm>
            <a:off x="12639639" y="2059216"/>
            <a:ext cx="3543790" cy="2607141"/>
            <a:chOff x="12639639" y="382816"/>
            <a:chExt cx="3543790" cy="2607141"/>
          </a:xfrm>
        </p:grpSpPr>
        <p:sp>
          <p:nvSpPr>
            <p:cNvPr id="11" name="Balão de Fala: Retângulo 10">
              <a:extLst>
                <a:ext uri="{FF2B5EF4-FFF2-40B4-BE49-F238E27FC236}">
                  <a16:creationId xmlns:a16="http://schemas.microsoft.com/office/drawing/2014/main" id="{8878D9C7-32A5-3155-DC73-23FC42CB12BD}"/>
                </a:ext>
              </a:extLst>
            </p:cNvPr>
            <p:cNvSpPr/>
            <p:nvPr/>
          </p:nvSpPr>
          <p:spPr>
            <a:xfrm rot="5400000">
              <a:off x="13107963" y="-85508"/>
              <a:ext cx="2607141" cy="3543790"/>
            </a:xfrm>
            <a:prstGeom prst="wedgeRectCallout">
              <a:avLst>
                <a:gd name="adj1" fmla="val -20343"/>
                <a:gd name="adj2" fmla="val 61591"/>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400"/>
            </a:p>
          </p:txBody>
        </p:sp>
        <p:sp>
          <p:nvSpPr>
            <p:cNvPr id="12" name="CaixaDeTexto 11">
              <a:extLst>
                <a:ext uri="{FF2B5EF4-FFF2-40B4-BE49-F238E27FC236}">
                  <a16:creationId xmlns:a16="http://schemas.microsoft.com/office/drawing/2014/main" id="{A90F621A-4B9D-7582-D98E-250FA1248ED2}"/>
                </a:ext>
              </a:extLst>
            </p:cNvPr>
            <p:cNvSpPr txBox="1"/>
            <p:nvPr/>
          </p:nvSpPr>
          <p:spPr>
            <a:xfrm>
              <a:off x="12816114" y="638629"/>
              <a:ext cx="3222172" cy="1169551"/>
            </a:xfrm>
            <a:prstGeom prst="rect">
              <a:avLst/>
            </a:prstGeom>
            <a:noFill/>
          </p:spPr>
          <p:txBody>
            <a:bodyPr wrap="square" rtlCol="0">
              <a:spAutoFit/>
            </a:bodyPr>
            <a:lstStyle/>
            <a:p>
              <a:r>
                <a:rPr lang="pt-BR" sz="1400">
                  <a:solidFill>
                    <a:schemeClr val="bg1"/>
                  </a:solidFill>
                </a:rPr>
                <a:t>Orientações para professor/LXD:</a:t>
              </a:r>
            </a:p>
            <a:p>
              <a:endParaRPr lang="pt-BR" sz="1400">
                <a:solidFill>
                  <a:schemeClr val="bg1"/>
                </a:solidFill>
              </a:endParaRPr>
            </a:p>
            <a:p>
              <a:r>
                <a:rPr lang="pt-BR" sz="1400">
                  <a:solidFill>
                    <a:schemeClr val="bg1"/>
                  </a:solidFill>
                </a:rPr>
                <a:t>Para alterar a imagem, clique com o botão direito do mouse, selecione Alterar Imagem &gt;&gt; Da Área de Transferência.</a:t>
              </a:r>
            </a:p>
          </p:txBody>
        </p:sp>
      </p:grpSp>
      <p:grpSp>
        <p:nvGrpSpPr>
          <p:cNvPr id="13" name="Agrupar 12">
            <a:extLst>
              <a:ext uri="{FF2B5EF4-FFF2-40B4-BE49-F238E27FC236}">
                <a16:creationId xmlns:a16="http://schemas.microsoft.com/office/drawing/2014/main" id="{A9322861-DBC0-D9FE-42CB-C898D158B358}"/>
              </a:ext>
            </a:extLst>
          </p:cNvPr>
          <p:cNvGrpSpPr/>
          <p:nvPr/>
        </p:nvGrpSpPr>
        <p:grpSpPr>
          <a:xfrm>
            <a:off x="12639638" y="539973"/>
            <a:ext cx="3543790" cy="1373961"/>
            <a:chOff x="12639639" y="382815"/>
            <a:chExt cx="3543790" cy="1373961"/>
          </a:xfrm>
        </p:grpSpPr>
        <p:sp>
          <p:nvSpPr>
            <p:cNvPr id="21" name="Balão de Fala: Retângulo 20">
              <a:extLst>
                <a:ext uri="{FF2B5EF4-FFF2-40B4-BE49-F238E27FC236}">
                  <a16:creationId xmlns:a16="http://schemas.microsoft.com/office/drawing/2014/main" id="{21095B0C-D6AB-7091-9D74-BEA194209C30}"/>
                </a:ext>
              </a:extLst>
            </p:cNvPr>
            <p:cNvSpPr/>
            <p:nvPr/>
          </p:nvSpPr>
          <p:spPr>
            <a:xfrm rot="5400000">
              <a:off x="13724553" y="-702099"/>
              <a:ext cx="1373961" cy="3543790"/>
            </a:xfrm>
            <a:prstGeom prst="wedgeRectCallout">
              <a:avLst>
                <a:gd name="adj1" fmla="val -20343"/>
                <a:gd name="adj2" fmla="val 61591"/>
              </a:avLst>
            </a:prstGeom>
            <a:solidFill>
              <a:schemeClr val="bg1"/>
            </a:solidFill>
            <a:ln>
              <a:solidFill>
                <a:srgbClr val="4A5E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400"/>
            </a:p>
          </p:txBody>
        </p:sp>
        <p:sp>
          <p:nvSpPr>
            <p:cNvPr id="22" name="CaixaDeTexto 21">
              <a:extLst>
                <a:ext uri="{FF2B5EF4-FFF2-40B4-BE49-F238E27FC236}">
                  <a16:creationId xmlns:a16="http://schemas.microsoft.com/office/drawing/2014/main" id="{B0D556BD-5B79-6DC5-161A-99C2BA1697CF}"/>
                </a:ext>
              </a:extLst>
            </p:cNvPr>
            <p:cNvSpPr txBox="1"/>
            <p:nvPr/>
          </p:nvSpPr>
          <p:spPr>
            <a:xfrm>
              <a:off x="12816114" y="638629"/>
              <a:ext cx="3222172" cy="738664"/>
            </a:xfrm>
            <a:prstGeom prst="rect">
              <a:avLst/>
            </a:prstGeom>
            <a:noFill/>
          </p:spPr>
          <p:txBody>
            <a:bodyPr wrap="square" rtlCol="0">
              <a:spAutoFit/>
            </a:bodyPr>
            <a:lstStyle/>
            <a:p>
              <a:r>
                <a:rPr lang="pt-BR" sz="1400">
                  <a:solidFill>
                    <a:srgbClr val="4A5E85"/>
                  </a:solidFill>
                </a:rPr>
                <a:t>Componente:</a:t>
              </a:r>
            </a:p>
            <a:p>
              <a:endParaRPr lang="pt-BR" sz="1400">
                <a:solidFill>
                  <a:srgbClr val="4A5E85"/>
                </a:solidFill>
              </a:endParaRPr>
            </a:p>
            <a:p>
              <a:r>
                <a:rPr lang="pt-BR" sz="1400" b="1">
                  <a:solidFill>
                    <a:srgbClr val="4A5E85"/>
                  </a:solidFill>
                </a:rPr>
                <a:t>Imagem retrato – com 2 (sem legenda)</a:t>
              </a:r>
            </a:p>
          </p:txBody>
        </p:sp>
      </p:grpSp>
    </p:spTree>
    <p:extLst>
      <p:ext uri="{BB962C8B-B14F-4D97-AF65-F5344CB8AC3E}">
        <p14:creationId xmlns:p14="http://schemas.microsoft.com/office/powerpoint/2010/main" val="374321512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27" name="Conector reto 26">
            <a:extLst>
              <a:ext uri="{FF2B5EF4-FFF2-40B4-BE49-F238E27FC236}">
                <a16:creationId xmlns:a16="http://schemas.microsoft.com/office/drawing/2014/main" id="{F78AD4A7-9CBF-39D6-3199-D883895F39D8}"/>
              </a:ext>
            </a:extLst>
          </p:cNvPr>
          <p:cNvCxnSpPr>
            <a:cxnSpLocks/>
          </p:cNvCxnSpPr>
          <p:nvPr/>
        </p:nvCxnSpPr>
        <p:spPr>
          <a:xfrm>
            <a:off x="1019175" y="5957828"/>
            <a:ext cx="3290788" cy="0"/>
          </a:xfrm>
          <a:prstGeom prst="line">
            <a:avLst/>
          </a:prstGeom>
          <a:ln>
            <a:solidFill>
              <a:srgbClr val="DCE3EA"/>
            </a:solidFill>
          </a:ln>
        </p:spPr>
        <p:style>
          <a:lnRef idx="1">
            <a:schemeClr val="accent1"/>
          </a:lnRef>
          <a:fillRef idx="0">
            <a:schemeClr val="accent1"/>
          </a:fillRef>
          <a:effectRef idx="0">
            <a:schemeClr val="accent1"/>
          </a:effectRef>
          <a:fontRef idx="minor">
            <a:schemeClr val="tx1"/>
          </a:fontRef>
        </p:style>
      </p:cxnSp>
      <p:sp>
        <p:nvSpPr>
          <p:cNvPr id="28" name="CaixaDeTexto 27">
            <a:extLst>
              <a:ext uri="{FF2B5EF4-FFF2-40B4-BE49-F238E27FC236}">
                <a16:creationId xmlns:a16="http://schemas.microsoft.com/office/drawing/2014/main" id="{04C1B9B5-B7E7-3868-4006-2CA1DA9034E4}"/>
              </a:ext>
            </a:extLst>
          </p:cNvPr>
          <p:cNvSpPr txBox="1"/>
          <p:nvPr/>
        </p:nvSpPr>
        <p:spPr>
          <a:xfrm>
            <a:off x="944346" y="5572298"/>
            <a:ext cx="3365617" cy="307777"/>
          </a:xfrm>
          <a:prstGeom prst="rect">
            <a:avLst/>
          </a:prstGeom>
          <a:noFill/>
        </p:spPr>
        <p:txBody>
          <a:bodyPr wrap="square">
            <a:spAutoFit/>
          </a:bodyPr>
          <a:lstStyle/>
          <a:p>
            <a:r>
              <a:rPr lang="pt-BR" sz="1400">
                <a:effectLst/>
              </a:rPr>
              <a:t>Legenda da imagem</a:t>
            </a:r>
            <a:endParaRPr lang="pt-BR" sz="1400"/>
          </a:p>
        </p:txBody>
      </p:sp>
      <p:grpSp>
        <p:nvGrpSpPr>
          <p:cNvPr id="24" name="Agrupar 23">
            <a:extLst>
              <a:ext uri="{FF2B5EF4-FFF2-40B4-BE49-F238E27FC236}">
                <a16:creationId xmlns:a16="http://schemas.microsoft.com/office/drawing/2014/main" id="{1B1B84F8-8274-5001-3DD1-AF7CD56DC573}"/>
              </a:ext>
            </a:extLst>
          </p:cNvPr>
          <p:cNvGrpSpPr/>
          <p:nvPr/>
        </p:nvGrpSpPr>
        <p:grpSpPr>
          <a:xfrm>
            <a:off x="944347" y="939670"/>
            <a:ext cx="3382693" cy="4489122"/>
            <a:chOff x="1324499" y="2094351"/>
            <a:chExt cx="1909442" cy="2094207"/>
          </a:xfrm>
        </p:grpSpPr>
        <p:sp>
          <p:nvSpPr>
            <p:cNvPr id="25" name="Retângulo 24">
              <a:extLst>
                <a:ext uri="{FF2B5EF4-FFF2-40B4-BE49-F238E27FC236}">
                  <a16:creationId xmlns:a16="http://schemas.microsoft.com/office/drawing/2014/main" id="{AF4FB094-6F4A-AE71-08F4-DEBA70F11A1D}"/>
                </a:ext>
              </a:extLst>
            </p:cNvPr>
            <p:cNvSpPr/>
            <p:nvPr/>
          </p:nvSpPr>
          <p:spPr>
            <a:xfrm>
              <a:off x="1326314" y="2094351"/>
              <a:ext cx="1899803" cy="2075433"/>
            </a:xfrm>
            <a:prstGeom prst="rect">
              <a:avLst/>
            </a:prstGeom>
            <a:solidFill>
              <a:srgbClr val="E3EA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400"/>
            </a:p>
          </p:txBody>
        </p:sp>
        <p:pic>
          <p:nvPicPr>
            <p:cNvPr id="26" name="Imagem 25">
              <a:extLst>
                <a:ext uri="{FF2B5EF4-FFF2-40B4-BE49-F238E27FC236}">
                  <a16:creationId xmlns:a16="http://schemas.microsoft.com/office/drawing/2014/main" id="{C715D292-413B-7658-C4DA-6A2A85CC6AC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24499" y="2094351"/>
              <a:ext cx="1909442" cy="2094207"/>
            </a:xfrm>
            <a:prstGeom prst="rect">
              <a:avLst/>
            </a:prstGeom>
          </p:spPr>
        </p:pic>
      </p:grpSp>
      <p:cxnSp>
        <p:nvCxnSpPr>
          <p:cNvPr id="34" name="Conector reto 33">
            <a:extLst>
              <a:ext uri="{FF2B5EF4-FFF2-40B4-BE49-F238E27FC236}">
                <a16:creationId xmlns:a16="http://schemas.microsoft.com/office/drawing/2014/main" id="{8092A94E-810A-5B3B-2E32-CB13891014F8}"/>
              </a:ext>
            </a:extLst>
          </p:cNvPr>
          <p:cNvCxnSpPr>
            <a:cxnSpLocks/>
          </p:cNvCxnSpPr>
          <p:nvPr/>
        </p:nvCxnSpPr>
        <p:spPr>
          <a:xfrm>
            <a:off x="4419850" y="5957828"/>
            <a:ext cx="3365617" cy="0"/>
          </a:xfrm>
          <a:prstGeom prst="line">
            <a:avLst/>
          </a:prstGeom>
          <a:ln>
            <a:solidFill>
              <a:srgbClr val="DCE3EA"/>
            </a:solidFill>
          </a:ln>
        </p:spPr>
        <p:style>
          <a:lnRef idx="1">
            <a:schemeClr val="accent1"/>
          </a:lnRef>
          <a:fillRef idx="0">
            <a:schemeClr val="accent1"/>
          </a:fillRef>
          <a:effectRef idx="0">
            <a:schemeClr val="accent1"/>
          </a:effectRef>
          <a:fontRef idx="minor">
            <a:schemeClr val="tx1"/>
          </a:fontRef>
        </p:style>
      </p:cxnSp>
      <p:sp>
        <p:nvSpPr>
          <p:cNvPr id="35" name="CaixaDeTexto 34">
            <a:extLst>
              <a:ext uri="{FF2B5EF4-FFF2-40B4-BE49-F238E27FC236}">
                <a16:creationId xmlns:a16="http://schemas.microsoft.com/office/drawing/2014/main" id="{1EFEDA94-D67E-98EB-6650-7FE6A4B7A48A}"/>
              </a:ext>
            </a:extLst>
          </p:cNvPr>
          <p:cNvSpPr txBox="1"/>
          <p:nvPr/>
        </p:nvSpPr>
        <p:spPr>
          <a:xfrm>
            <a:off x="4419850" y="5572298"/>
            <a:ext cx="3365617" cy="307777"/>
          </a:xfrm>
          <a:prstGeom prst="rect">
            <a:avLst/>
          </a:prstGeom>
          <a:noFill/>
        </p:spPr>
        <p:txBody>
          <a:bodyPr wrap="square">
            <a:spAutoFit/>
          </a:bodyPr>
          <a:lstStyle/>
          <a:p>
            <a:r>
              <a:rPr lang="pt-BR" sz="1400">
                <a:effectLst/>
              </a:rPr>
              <a:t>Legenda da imagem</a:t>
            </a:r>
            <a:endParaRPr lang="pt-BR" sz="1400"/>
          </a:p>
        </p:txBody>
      </p:sp>
      <p:grpSp>
        <p:nvGrpSpPr>
          <p:cNvPr id="31" name="Agrupar 30">
            <a:extLst>
              <a:ext uri="{FF2B5EF4-FFF2-40B4-BE49-F238E27FC236}">
                <a16:creationId xmlns:a16="http://schemas.microsoft.com/office/drawing/2014/main" id="{51CE2557-9DE1-4A40-15DF-FDABED78B1B2}"/>
              </a:ext>
            </a:extLst>
          </p:cNvPr>
          <p:cNvGrpSpPr/>
          <p:nvPr/>
        </p:nvGrpSpPr>
        <p:grpSpPr>
          <a:xfrm>
            <a:off x="4419852" y="939670"/>
            <a:ext cx="3382693" cy="4489122"/>
            <a:chOff x="1324499" y="2094351"/>
            <a:chExt cx="1909442" cy="2094207"/>
          </a:xfrm>
        </p:grpSpPr>
        <p:sp>
          <p:nvSpPr>
            <p:cNvPr id="32" name="Retângulo 31">
              <a:extLst>
                <a:ext uri="{FF2B5EF4-FFF2-40B4-BE49-F238E27FC236}">
                  <a16:creationId xmlns:a16="http://schemas.microsoft.com/office/drawing/2014/main" id="{789FE78D-8D73-26AA-DCDF-53AEB4656000}"/>
                </a:ext>
              </a:extLst>
            </p:cNvPr>
            <p:cNvSpPr/>
            <p:nvPr/>
          </p:nvSpPr>
          <p:spPr>
            <a:xfrm>
              <a:off x="1326314" y="2094351"/>
              <a:ext cx="1899803" cy="2075433"/>
            </a:xfrm>
            <a:prstGeom prst="rect">
              <a:avLst/>
            </a:prstGeom>
            <a:solidFill>
              <a:srgbClr val="E3EA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400"/>
            </a:p>
          </p:txBody>
        </p:sp>
        <p:pic>
          <p:nvPicPr>
            <p:cNvPr id="33" name="Imagem 32">
              <a:extLst>
                <a:ext uri="{FF2B5EF4-FFF2-40B4-BE49-F238E27FC236}">
                  <a16:creationId xmlns:a16="http://schemas.microsoft.com/office/drawing/2014/main" id="{02E83369-5611-8677-AC89-A429C4202BB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24499" y="2094351"/>
              <a:ext cx="1909442" cy="2094207"/>
            </a:xfrm>
            <a:prstGeom prst="rect">
              <a:avLst/>
            </a:prstGeom>
          </p:spPr>
        </p:pic>
      </p:grpSp>
      <p:cxnSp>
        <p:nvCxnSpPr>
          <p:cNvPr id="7" name="Conector reto 6">
            <a:extLst>
              <a:ext uri="{FF2B5EF4-FFF2-40B4-BE49-F238E27FC236}">
                <a16:creationId xmlns:a16="http://schemas.microsoft.com/office/drawing/2014/main" id="{B6B65C8C-1F3E-61A5-63A2-4BE92BD7B33F}"/>
              </a:ext>
            </a:extLst>
          </p:cNvPr>
          <p:cNvCxnSpPr>
            <a:cxnSpLocks/>
          </p:cNvCxnSpPr>
          <p:nvPr/>
        </p:nvCxnSpPr>
        <p:spPr>
          <a:xfrm>
            <a:off x="7895353" y="5957828"/>
            <a:ext cx="3349085" cy="0"/>
          </a:xfrm>
          <a:prstGeom prst="line">
            <a:avLst/>
          </a:prstGeom>
          <a:ln>
            <a:solidFill>
              <a:srgbClr val="DCE3EA"/>
            </a:solidFill>
          </a:ln>
        </p:spPr>
        <p:style>
          <a:lnRef idx="1">
            <a:schemeClr val="accent1"/>
          </a:lnRef>
          <a:fillRef idx="0">
            <a:schemeClr val="accent1"/>
          </a:fillRef>
          <a:effectRef idx="0">
            <a:schemeClr val="accent1"/>
          </a:effectRef>
          <a:fontRef idx="minor">
            <a:schemeClr val="tx1"/>
          </a:fontRef>
        </p:style>
      </p:cxnSp>
      <p:sp>
        <p:nvSpPr>
          <p:cNvPr id="8" name="CaixaDeTexto 7">
            <a:extLst>
              <a:ext uri="{FF2B5EF4-FFF2-40B4-BE49-F238E27FC236}">
                <a16:creationId xmlns:a16="http://schemas.microsoft.com/office/drawing/2014/main" id="{BC2CFA81-DE0D-5B7E-9D60-D78D59610353}"/>
              </a:ext>
            </a:extLst>
          </p:cNvPr>
          <p:cNvSpPr txBox="1"/>
          <p:nvPr/>
        </p:nvSpPr>
        <p:spPr>
          <a:xfrm>
            <a:off x="7895353" y="5572298"/>
            <a:ext cx="3364725" cy="307777"/>
          </a:xfrm>
          <a:prstGeom prst="rect">
            <a:avLst/>
          </a:prstGeom>
          <a:noFill/>
        </p:spPr>
        <p:txBody>
          <a:bodyPr wrap="square">
            <a:spAutoFit/>
          </a:bodyPr>
          <a:lstStyle/>
          <a:p>
            <a:r>
              <a:rPr lang="pt-BR" sz="1400">
                <a:effectLst/>
              </a:rPr>
              <a:t>Legenda da imagem</a:t>
            </a:r>
            <a:endParaRPr lang="pt-BR" sz="1400"/>
          </a:p>
        </p:txBody>
      </p:sp>
      <p:grpSp>
        <p:nvGrpSpPr>
          <p:cNvPr id="4" name="Agrupar 3">
            <a:extLst>
              <a:ext uri="{FF2B5EF4-FFF2-40B4-BE49-F238E27FC236}">
                <a16:creationId xmlns:a16="http://schemas.microsoft.com/office/drawing/2014/main" id="{3DA7031F-9D59-4423-31B6-1E652BC43ABE}"/>
              </a:ext>
            </a:extLst>
          </p:cNvPr>
          <p:cNvGrpSpPr/>
          <p:nvPr/>
        </p:nvGrpSpPr>
        <p:grpSpPr>
          <a:xfrm>
            <a:off x="7877386" y="939670"/>
            <a:ext cx="3382693" cy="4489122"/>
            <a:chOff x="1324499" y="2094351"/>
            <a:chExt cx="1909442" cy="2094207"/>
          </a:xfrm>
        </p:grpSpPr>
        <p:sp>
          <p:nvSpPr>
            <p:cNvPr id="5" name="Retângulo 4">
              <a:extLst>
                <a:ext uri="{FF2B5EF4-FFF2-40B4-BE49-F238E27FC236}">
                  <a16:creationId xmlns:a16="http://schemas.microsoft.com/office/drawing/2014/main" id="{665493AA-6D9C-7932-4068-CC23120EC0AD}"/>
                </a:ext>
              </a:extLst>
            </p:cNvPr>
            <p:cNvSpPr/>
            <p:nvPr/>
          </p:nvSpPr>
          <p:spPr>
            <a:xfrm>
              <a:off x="1326314" y="2094351"/>
              <a:ext cx="1899803" cy="2075433"/>
            </a:xfrm>
            <a:prstGeom prst="rect">
              <a:avLst/>
            </a:prstGeom>
            <a:solidFill>
              <a:srgbClr val="E3EA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400"/>
            </a:p>
          </p:txBody>
        </p:sp>
        <p:pic>
          <p:nvPicPr>
            <p:cNvPr id="6" name="Imagem 5">
              <a:extLst>
                <a:ext uri="{FF2B5EF4-FFF2-40B4-BE49-F238E27FC236}">
                  <a16:creationId xmlns:a16="http://schemas.microsoft.com/office/drawing/2014/main" id="{4904F207-17DD-E859-0421-58D1D389F6E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24499" y="2094351"/>
              <a:ext cx="1909442" cy="2094207"/>
            </a:xfrm>
            <a:prstGeom prst="rect">
              <a:avLst/>
            </a:prstGeom>
          </p:spPr>
        </p:pic>
      </p:grpSp>
      <p:grpSp>
        <p:nvGrpSpPr>
          <p:cNvPr id="10" name="Agrupar 9">
            <a:extLst>
              <a:ext uri="{FF2B5EF4-FFF2-40B4-BE49-F238E27FC236}">
                <a16:creationId xmlns:a16="http://schemas.microsoft.com/office/drawing/2014/main" id="{E5FC4571-0BD8-3B8B-8FDC-678D7A7A556E}"/>
              </a:ext>
            </a:extLst>
          </p:cNvPr>
          <p:cNvGrpSpPr/>
          <p:nvPr/>
        </p:nvGrpSpPr>
        <p:grpSpPr>
          <a:xfrm>
            <a:off x="12639639" y="2059216"/>
            <a:ext cx="3543790" cy="2607141"/>
            <a:chOff x="12639639" y="382816"/>
            <a:chExt cx="3543790" cy="2607141"/>
          </a:xfrm>
        </p:grpSpPr>
        <p:sp>
          <p:nvSpPr>
            <p:cNvPr id="11" name="Balão de Fala: Retângulo 10">
              <a:extLst>
                <a:ext uri="{FF2B5EF4-FFF2-40B4-BE49-F238E27FC236}">
                  <a16:creationId xmlns:a16="http://schemas.microsoft.com/office/drawing/2014/main" id="{534B914F-1B06-C400-1306-D740C93CCD3B}"/>
                </a:ext>
              </a:extLst>
            </p:cNvPr>
            <p:cNvSpPr/>
            <p:nvPr/>
          </p:nvSpPr>
          <p:spPr>
            <a:xfrm rot="5400000">
              <a:off x="13107963" y="-85508"/>
              <a:ext cx="2607141" cy="3543790"/>
            </a:xfrm>
            <a:prstGeom prst="wedgeRectCallout">
              <a:avLst>
                <a:gd name="adj1" fmla="val -20343"/>
                <a:gd name="adj2" fmla="val 61591"/>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400"/>
            </a:p>
          </p:txBody>
        </p:sp>
        <p:sp>
          <p:nvSpPr>
            <p:cNvPr id="12" name="CaixaDeTexto 11">
              <a:extLst>
                <a:ext uri="{FF2B5EF4-FFF2-40B4-BE49-F238E27FC236}">
                  <a16:creationId xmlns:a16="http://schemas.microsoft.com/office/drawing/2014/main" id="{3AD1574F-8AB6-1365-7FE8-325F1082931C}"/>
                </a:ext>
              </a:extLst>
            </p:cNvPr>
            <p:cNvSpPr txBox="1"/>
            <p:nvPr/>
          </p:nvSpPr>
          <p:spPr>
            <a:xfrm>
              <a:off x="12816114" y="638629"/>
              <a:ext cx="3222172" cy="2031325"/>
            </a:xfrm>
            <a:prstGeom prst="rect">
              <a:avLst/>
            </a:prstGeom>
            <a:noFill/>
          </p:spPr>
          <p:txBody>
            <a:bodyPr wrap="square" rtlCol="0">
              <a:spAutoFit/>
            </a:bodyPr>
            <a:lstStyle/>
            <a:p>
              <a:r>
                <a:rPr lang="pt-BR" sz="1400">
                  <a:solidFill>
                    <a:schemeClr val="bg1"/>
                  </a:solidFill>
                </a:rPr>
                <a:t>Orientações para professor/LXD:</a:t>
              </a:r>
            </a:p>
            <a:p>
              <a:endParaRPr lang="pt-BR" sz="1400">
                <a:solidFill>
                  <a:schemeClr val="bg1"/>
                </a:solidFill>
              </a:endParaRPr>
            </a:p>
            <a:p>
              <a:pPr marL="285750" indent="-285750">
                <a:buFont typeface="Arial" panose="020B0604020202020204" pitchFamily="34" charset="0"/>
                <a:buChar char="•"/>
              </a:pPr>
              <a:r>
                <a:rPr lang="pt-BR" sz="1400">
                  <a:solidFill>
                    <a:schemeClr val="bg1"/>
                  </a:solidFill>
                </a:rPr>
                <a:t>O recurso está agrupado. Para ajustar a caixa de texto, aumente a linha apenas na respectiva camada.</a:t>
              </a:r>
            </a:p>
            <a:p>
              <a:pPr marL="285750" indent="-285750">
                <a:buFont typeface="Arial" panose="020B0604020202020204" pitchFamily="34" charset="0"/>
                <a:buChar char="•"/>
              </a:pPr>
              <a:r>
                <a:rPr lang="pt-BR" sz="1400">
                  <a:solidFill>
                    <a:schemeClr val="bg1"/>
                  </a:solidFill>
                </a:rPr>
                <a:t>Para alterar a imagem, clique com o botão direito do mouse, selecione Alterar Imagem &gt;&gt; Da Área de Transferência.</a:t>
              </a:r>
            </a:p>
          </p:txBody>
        </p:sp>
      </p:grpSp>
      <p:grpSp>
        <p:nvGrpSpPr>
          <p:cNvPr id="13" name="Agrupar 12">
            <a:extLst>
              <a:ext uri="{FF2B5EF4-FFF2-40B4-BE49-F238E27FC236}">
                <a16:creationId xmlns:a16="http://schemas.microsoft.com/office/drawing/2014/main" id="{EAFAFD36-9BF3-0225-F403-3E7EC63087DE}"/>
              </a:ext>
            </a:extLst>
          </p:cNvPr>
          <p:cNvGrpSpPr/>
          <p:nvPr/>
        </p:nvGrpSpPr>
        <p:grpSpPr>
          <a:xfrm>
            <a:off x="12639638" y="539973"/>
            <a:ext cx="3543790" cy="1373961"/>
            <a:chOff x="12639639" y="382815"/>
            <a:chExt cx="3543790" cy="1373961"/>
          </a:xfrm>
        </p:grpSpPr>
        <p:sp>
          <p:nvSpPr>
            <p:cNvPr id="14" name="Balão de Fala: Retângulo 13">
              <a:extLst>
                <a:ext uri="{FF2B5EF4-FFF2-40B4-BE49-F238E27FC236}">
                  <a16:creationId xmlns:a16="http://schemas.microsoft.com/office/drawing/2014/main" id="{1CA7A0C3-1922-29C8-E916-B6C2660AE56F}"/>
                </a:ext>
              </a:extLst>
            </p:cNvPr>
            <p:cNvSpPr/>
            <p:nvPr/>
          </p:nvSpPr>
          <p:spPr>
            <a:xfrm rot="5400000">
              <a:off x="13724553" y="-702099"/>
              <a:ext cx="1373961" cy="3543790"/>
            </a:xfrm>
            <a:prstGeom prst="wedgeRectCallout">
              <a:avLst>
                <a:gd name="adj1" fmla="val -20343"/>
                <a:gd name="adj2" fmla="val 61591"/>
              </a:avLst>
            </a:prstGeom>
            <a:solidFill>
              <a:schemeClr val="bg1"/>
            </a:solidFill>
            <a:ln>
              <a:solidFill>
                <a:srgbClr val="4A5E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400"/>
            </a:p>
          </p:txBody>
        </p:sp>
        <p:sp>
          <p:nvSpPr>
            <p:cNvPr id="15" name="CaixaDeTexto 14">
              <a:extLst>
                <a:ext uri="{FF2B5EF4-FFF2-40B4-BE49-F238E27FC236}">
                  <a16:creationId xmlns:a16="http://schemas.microsoft.com/office/drawing/2014/main" id="{7BEFAD82-A03E-A071-E683-B9F7A049074C}"/>
                </a:ext>
              </a:extLst>
            </p:cNvPr>
            <p:cNvSpPr txBox="1"/>
            <p:nvPr/>
          </p:nvSpPr>
          <p:spPr>
            <a:xfrm>
              <a:off x="12816114" y="638629"/>
              <a:ext cx="3222172" cy="738664"/>
            </a:xfrm>
            <a:prstGeom prst="rect">
              <a:avLst/>
            </a:prstGeom>
            <a:noFill/>
          </p:spPr>
          <p:txBody>
            <a:bodyPr wrap="square" rtlCol="0">
              <a:spAutoFit/>
            </a:bodyPr>
            <a:lstStyle/>
            <a:p>
              <a:r>
                <a:rPr lang="pt-BR" sz="1400">
                  <a:solidFill>
                    <a:srgbClr val="4A5E85"/>
                  </a:solidFill>
                </a:rPr>
                <a:t>Componente:</a:t>
              </a:r>
            </a:p>
            <a:p>
              <a:endParaRPr lang="pt-BR" sz="1400">
                <a:solidFill>
                  <a:srgbClr val="4A5E85"/>
                </a:solidFill>
              </a:endParaRPr>
            </a:p>
            <a:p>
              <a:r>
                <a:rPr lang="pt-BR" sz="1400" b="1">
                  <a:solidFill>
                    <a:srgbClr val="4A5E85"/>
                  </a:solidFill>
                </a:rPr>
                <a:t>Imagem retrato – com 3 (com legenda)</a:t>
              </a:r>
            </a:p>
          </p:txBody>
        </p:sp>
      </p:grpSp>
    </p:spTree>
    <p:extLst>
      <p:ext uri="{BB962C8B-B14F-4D97-AF65-F5344CB8AC3E}">
        <p14:creationId xmlns:p14="http://schemas.microsoft.com/office/powerpoint/2010/main" val="385797188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 name="Agrupar 1">
            <a:extLst>
              <a:ext uri="{FF2B5EF4-FFF2-40B4-BE49-F238E27FC236}">
                <a16:creationId xmlns:a16="http://schemas.microsoft.com/office/drawing/2014/main" id="{7F77FFF4-94EF-B396-884C-5196BE8E5BC5}"/>
              </a:ext>
            </a:extLst>
          </p:cNvPr>
          <p:cNvGrpSpPr/>
          <p:nvPr/>
        </p:nvGrpSpPr>
        <p:grpSpPr>
          <a:xfrm>
            <a:off x="944347" y="1092070"/>
            <a:ext cx="10328432" cy="4489122"/>
            <a:chOff x="944347" y="1092070"/>
            <a:chExt cx="10328432" cy="4489122"/>
          </a:xfrm>
        </p:grpSpPr>
        <p:grpSp>
          <p:nvGrpSpPr>
            <p:cNvPr id="24" name="Agrupar 23">
              <a:extLst>
                <a:ext uri="{FF2B5EF4-FFF2-40B4-BE49-F238E27FC236}">
                  <a16:creationId xmlns:a16="http://schemas.microsoft.com/office/drawing/2014/main" id="{1B1B84F8-8274-5001-3DD1-AF7CD56DC573}"/>
                </a:ext>
              </a:extLst>
            </p:cNvPr>
            <p:cNvGrpSpPr/>
            <p:nvPr/>
          </p:nvGrpSpPr>
          <p:grpSpPr>
            <a:xfrm>
              <a:off x="944347" y="1092070"/>
              <a:ext cx="3382693" cy="4489122"/>
              <a:chOff x="1324499" y="2094351"/>
              <a:chExt cx="1909442" cy="2094207"/>
            </a:xfrm>
          </p:grpSpPr>
          <p:sp>
            <p:nvSpPr>
              <p:cNvPr id="25" name="Retângulo 24">
                <a:extLst>
                  <a:ext uri="{FF2B5EF4-FFF2-40B4-BE49-F238E27FC236}">
                    <a16:creationId xmlns:a16="http://schemas.microsoft.com/office/drawing/2014/main" id="{AF4FB094-6F4A-AE71-08F4-DEBA70F11A1D}"/>
                  </a:ext>
                </a:extLst>
              </p:cNvPr>
              <p:cNvSpPr/>
              <p:nvPr/>
            </p:nvSpPr>
            <p:spPr>
              <a:xfrm>
                <a:off x="1326314" y="2094351"/>
                <a:ext cx="1899803" cy="2075433"/>
              </a:xfrm>
              <a:prstGeom prst="rect">
                <a:avLst/>
              </a:prstGeom>
              <a:solidFill>
                <a:srgbClr val="E3EA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26" name="Imagem 25">
                <a:extLst>
                  <a:ext uri="{FF2B5EF4-FFF2-40B4-BE49-F238E27FC236}">
                    <a16:creationId xmlns:a16="http://schemas.microsoft.com/office/drawing/2014/main" id="{C715D292-413B-7658-C4DA-6A2A85CC6AC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24499" y="2094351"/>
                <a:ext cx="1909442" cy="2094207"/>
              </a:xfrm>
              <a:prstGeom prst="rect">
                <a:avLst/>
              </a:prstGeom>
            </p:spPr>
          </p:pic>
        </p:grpSp>
        <p:grpSp>
          <p:nvGrpSpPr>
            <p:cNvPr id="31" name="Agrupar 30">
              <a:extLst>
                <a:ext uri="{FF2B5EF4-FFF2-40B4-BE49-F238E27FC236}">
                  <a16:creationId xmlns:a16="http://schemas.microsoft.com/office/drawing/2014/main" id="{51CE2557-9DE1-4A40-15DF-FDABED78B1B2}"/>
                </a:ext>
              </a:extLst>
            </p:cNvPr>
            <p:cNvGrpSpPr/>
            <p:nvPr/>
          </p:nvGrpSpPr>
          <p:grpSpPr>
            <a:xfrm>
              <a:off x="4419852" y="1092070"/>
              <a:ext cx="3382693" cy="4489122"/>
              <a:chOff x="1324499" y="2094351"/>
              <a:chExt cx="1909442" cy="2094207"/>
            </a:xfrm>
          </p:grpSpPr>
          <p:sp>
            <p:nvSpPr>
              <p:cNvPr id="32" name="Retângulo 31">
                <a:extLst>
                  <a:ext uri="{FF2B5EF4-FFF2-40B4-BE49-F238E27FC236}">
                    <a16:creationId xmlns:a16="http://schemas.microsoft.com/office/drawing/2014/main" id="{789FE78D-8D73-26AA-DCDF-53AEB4656000}"/>
                  </a:ext>
                </a:extLst>
              </p:cNvPr>
              <p:cNvSpPr/>
              <p:nvPr/>
            </p:nvSpPr>
            <p:spPr>
              <a:xfrm>
                <a:off x="1326314" y="2094351"/>
                <a:ext cx="1899803" cy="2075433"/>
              </a:xfrm>
              <a:prstGeom prst="rect">
                <a:avLst/>
              </a:prstGeom>
              <a:solidFill>
                <a:srgbClr val="E3EA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33" name="Imagem 32">
                <a:extLst>
                  <a:ext uri="{FF2B5EF4-FFF2-40B4-BE49-F238E27FC236}">
                    <a16:creationId xmlns:a16="http://schemas.microsoft.com/office/drawing/2014/main" id="{02E83369-5611-8677-AC89-A429C4202BB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24499" y="2094351"/>
                <a:ext cx="1909442" cy="2094207"/>
              </a:xfrm>
              <a:prstGeom prst="rect">
                <a:avLst/>
              </a:prstGeom>
            </p:spPr>
          </p:pic>
        </p:grpSp>
        <p:grpSp>
          <p:nvGrpSpPr>
            <p:cNvPr id="4" name="Agrupar 3">
              <a:extLst>
                <a:ext uri="{FF2B5EF4-FFF2-40B4-BE49-F238E27FC236}">
                  <a16:creationId xmlns:a16="http://schemas.microsoft.com/office/drawing/2014/main" id="{3DA7031F-9D59-4423-31B6-1E652BC43ABE}"/>
                </a:ext>
              </a:extLst>
            </p:cNvPr>
            <p:cNvGrpSpPr/>
            <p:nvPr/>
          </p:nvGrpSpPr>
          <p:grpSpPr>
            <a:xfrm>
              <a:off x="7890086" y="1092070"/>
              <a:ext cx="3382693" cy="4489122"/>
              <a:chOff x="1324499" y="2094351"/>
              <a:chExt cx="1909442" cy="2094207"/>
            </a:xfrm>
          </p:grpSpPr>
          <p:sp>
            <p:nvSpPr>
              <p:cNvPr id="5" name="Retângulo 4">
                <a:extLst>
                  <a:ext uri="{FF2B5EF4-FFF2-40B4-BE49-F238E27FC236}">
                    <a16:creationId xmlns:a16="http://schemas.microsoft.com/office/drawing/2014/main" id="{665493AA-6D9C-7932-4068-CC23120EC0AD}"/>
                  </a:ext>
                </a:extLst>
              </p:cNvPr>
              <p:cNvSpPr/>
              <p:nvPr/>
            </p:nvSpPr>
            <p:spPr>
              <a:xfrm>
                <a:off x="1326314" y="2094351"/>
                <a:ext cx="1899803" cy="2075433"/>
              </a:xfrm>
              <a:prstGeom prst="rect">
                <a:avLst/>
              </a:prstGeom>
              <a:solidFill>
                <a:srgbClr val="E3EA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6" name="Imagem 5">
                <a:extLst>
                  <a:ext uri="{FF2B5EF4-FFF2-40B4-BE49-F238E27FC236}">
                    <a16:creationId xmlns:a16="http://schemas.microsoft.com/office/drawing/2014/main" id="{4904F207-17DD-E859-0421-58D1D389F6E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24499" y="2094351"/>
                <a:ext cx="1909442" cy="2094207"/>
              </a:xfrm>
              <a:prstGeom prst="rect">
                <a:avLst/>
              </a:prstGeom>
            </p:spPr>
          </p:pic>
        </p:grpSp>
      </p:grpSp>
      <p:grpSp>
        <p:nvGrpSpPr>
          <p:cNvPr id="10" name="Agrupar 9">
            <a:extLst>
              <a:ext uri="{FF2B5EF4-FFF2-40B4-BE49-F238E27FC236}">
                <a16:creationId xmlns:a16="http://schemas.microsoft.com/office/drawing/2014/main" id="{A0AD98E6-BA52-8F9E-9196-72496B6B4854}"/>
              </a:ext>
            </a:extLst>
          </p:cNvPr>
          <p:cNvGrpSpPr/>
          <p:nvPr/>
        </p:nvGrpSpPr>
        <p:grpSpPr>
          <a:xfrm>
            <a:off x="12639639" y="2059216"/>
            <a:ext cx="3543790" cy="2607141"/>
            <a:chOff x="12639639" y="382816"/>
            <a:chExt cx="3543790" cy="2607141"/>
          </a:xfrm>
        </p:grpSpPr>
        <p:sp>
          <p:nvSpPr>
            <p:cNvPr id="11" name="Balão de Fala: Retângulo 10">
              <a:extLst>
                <a:ext uri="{FF2B5EF4-FFF2-40B4-BE49-F238E27FC236}">
                  <a16:creationId xmlns:a16="http://schemas.microsoft.com/office/drawing/2014/main" id="{9F6B2CBF-2810-544E-4629-80D74783216F}"/>
                </a:ext>
              </a:extLst>
            </p:cNvPr>
            <p:cNvSpPr/>
            <p:nvPr/>
          </p:nvSpPr>
          <p:spPr>
            <a:xfrm rot="5400000">
              <a:off x="13107963" y="-85508"/>
              <a:ext cx="2607141" cy="3543790"/>
            </a:xfrm>
            <a:prstGeom prst="wedgeRectCallout">
              <a:avLst>
                <a:gd name="adj1" fmla="val -20343"/>
                <a:gd name="adj2" fmla="val 61591"/>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400"/>
            </a:p>
          </p:txBody>
        </p:sp>
        <p:sp>
          <p:nvSpPr>
            <p:cNvPr id="12" name="CaixaDeTexto 11">
              <a:extLst>
                <a:ext uri="{FF2B5EF4-FFF2-40B4-BE49-F238E27FC236}">
                  <a16:creationId xmlns:a16="http://schemas.microsoft.com/office/drawing/2014/main" id="{6541E5EC-11EC-FD5D-020E-80C2DFCFC9D1}"/>
                </a:ext>
              </a:extLst>
            </p:cNvPr>
            <p:cNvSpPr txBox="1"/>
            <p:nvPr/>
          </p:nvSpPr>
          <p:spPr>
            <a:xfrm>
              <a:off x="12816114" y="638629"/>
              <a:ext cx="3222172" cy="1169551"/>
            </a:xfrm>
            <a:prstGeom prst="rect">
              <a:avLst/>
            </a:prstGeom>
            <a:noFill/>
          </p:spPr>
          <p:txBody>
            <a:bodyPr wrap="square" rtlCol="0">
              <a:spAutoFit/>
            </a:bodyPr>
            <a:lstStyle/>
            <a:p>
              <a:r>
                <a:rPr lang="pt-BR" sz="1400">
                  <a:solidFill>
                    <a:schemeClr val="bg1"/>
                  </a:solidFill>
                </a:rPr>
                <a:t>Orientações para professor/LXD:</a:t>
              </a:r>
            </a:p>
            <a:p>
              <a:endParaRPr lang="pt-BR" sz="1400">
                <a:solidFill>
                  <a:schemeClr val="bg1"/>
                </a:solidFill>
              </a:endParaRPr>
            </a:p>
            <a:p>
              <a:r>
                <a:rPr lang="pt-BR" sz="1400">
                  <a:solidFill>
                    <a:schemeClr val="bg1"/>
                  </a:solidFill>
                </a:rPr>
                <a:t>Para alterar a imagem, clique com o botão direito do mouse, selecione Alterar Imagem &gt;&gt; Da Área de Transferência.</a:t>
              </a:r>
            </a:p>
          </p:txBody>
        </p:sp>
      </p:grpSp>
      <p:grpSp>
        <p:nvGrpSpPr>
          <p:cNvPr id="13" name="Agrupar 12">
            <a:extLst>
              <a:ext uri="{FF2B5EF4-FFF2-40B4-BE49-F238E27FC236}">
                <a16:creationId xmlns:a16="http://schemas.microsoft.com/office/drawing/2014/main" id="{0D829E87-DD26-1703-5336-BF176C913105}"/>
              </a:ext>
            </a:extLst>
          </p:cNvPr>
          <p:cNvGrpSpPr/>
          <p:nvPr/>
        </p:nvGrpSpPr>
        <p:grpSpPr>
          <a:xfrm>
            <a:off x="12639638" y="539973"/>
            <a:ext cx="3543790" cy="1373961"/>
            <a:chOff x="12639639" y="382815"/>
            <a:chExt cx="3543790" cy="1373961"/>
          </a:xfrm>
        </p:grpSpPr>
        <p:sp>
          <p:nvSpPr>
            <p:cNvPr id="14" name="Balão de Fala: Retângulo 13">
              <a:extLst>
                <a:ext uri="{FF2B5EF4-FFF2-40B4-BE49-F238E27FC236}">
                  <a16:creationId xmlns:a16="http://schemas.microsoft.com/office/drawing/2014/main" id="{4B3A2C71-07CF-2128-D958-4C8C1DF5E844}"/>
                </a:ext>
              </a:extLst>
            </p:cNvPr>
            <p:cNvSpPr/>
            <p:nvPr/>
          </p:nvSpPr>
          <p:spPr>
            <a:xfrm rot="5400000">
              <a:off x="13724553" y="-702099"/>
              <a:ext cx="1373961" cy="3543790"/>
            </a:xfrm>
            <a:prstGeom prst="wedgeRectCallout">
              <a:avLst>
                <a:gd name="adj1" fmla="val -20343"/>
                <a:gd name="adj2" fmla="val 61591"/>
              </a:avLst>
            </a:prstGeom>
            <a:solidFill>
              <a:schemeClr val="bg1"/>
            </a:solidFill>
            <a:ln>
              <a:solidFill>
                <a:srgbClr val="4A5E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400"/>
            </a:p>
          </p:txBody>
        </p:sp>
        <p:sp>
          <p:nvSpPr>
            <p:cNvPr id="15" name="CaixaDeTexto 14">
              <a:extLst>
                <a:ext uri="{FF2B5EF4-FFF2-40B4-BE49-F238E27FC236}">
                  <a16:creationId xmlns:a16="http://schemas.microsoft.com/office/drawing/2014/main" id="{1D32B2A1-A55F-F81C-F9A2-1A6E8B250B90}"/>
                </a:ext>
              </a:extLst>
            </p:cNvPr>
            <p:cNvSpPr txBox="1"/>
            <p:nvPr/>
          </p:nvSpPr>
          <p:spPr>
            <a:xfrm>
              <a:off x="12816114" y="638629"/>
              <a:ext cx="3222172" cy="738664"/>
            </a:xfrm>
            <a:prstGeom prst="rect">
              <a:avLst/>
            </a:prstGeom>
            <a:noFill/>
          </p:spPr>
          <p:txBody>
            <a:bodyPr wrap="square" rtlCol="0">
              <a:spAutoFit/>
            </a:bodyPr>
            <a:lstStyle/>
            <a:p>
              <a:r>
                <a:rPr lang="pt-BR" sz="1400">
                  <a:solidFill>
                    <a:srgbClr val="4A5E85"/>
                  </a:solidFill>
                </a:rPr>
                <a:t>Componente:</a:t>
              </a:r>
            </a:p>
            <a:p>
              <a:endParaRPr lang="pt-BR" sz="1400">
                <a:solidFill>
                  <a:srgbClr val="4A5E85"/>
                </a:solidFill>
              </a:endParaRPr>
            </a:p>
            <a:p>
              <a:r>
                <a:rPr lang="pt-BR" sz="1400" b="1">
                  <a:solidFill>
                    <a:srgbClr val="4A5E85"/>
                  </a:solidFill>
                </a:rPr>
                <a:t>Imagem retrato – com 3 (sem legenda)</a:t>
              </a:r>
            </a:p>
          </p:txBody>
        </p:sp>
      </p:grpSp>
    </p:spTree>
    <p:extLst>
      <p:ext uri="{BB962C8B-B14F-4D97-AF65-F5344CB8AC3E}">
        <p14:creationId xmlns:p14="http://schemas.microsoft.com/office/powerpoint/2010/main" val="116903834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Imagem 2">
            <a:extLst>
              <a:ext uri="{FF2B5EF4-FFF2-40B4-BE49-F238E27FC236}">
                <a16:creationId xmlns:a16="http://schemas.microsoft.com/office/drawing/2014/main" id="{9C50815D-7744-BE8A-9174-6FFB9F3E3063}"/>
              </a:ext>
            </a:extLst>
          </p:cNvPr>
          <p:cNvPicPr>
            <a:picLocks noChangeAspect="1"/>
          </p:cNvPicPr>
          <p:nvPr/>
        </p:nvPicPr>
        <p:blipFill>
          <a:blip r:embed="rId2"/>
          <a:stretch>
            <a:fillRect/>
          </a:stretch>
        </p:blipFill>
        <p:spPr>
          <a:xfrm>
            <a:off x="1800171" y="1241875"/>
            <a:ext cx="8591658" cy="3866248"/>
          </a:xfrm>
          <a:prstGeom prst="rect">
            <a:avLst/>
          </a:prstGeom>
        </p:spPr>
      </p:pic>
      <p:grpSp>
        <p:nvGrpSpPr>
          <p:cNvPr id="2" name="Agrupar 1">
            <a:extLst>
              <a:ext uri="{FF2B5EF4-FFF2-40B4-BE49-F238E27FC236}">
                <a16:creationId xmlns:a16="http://schemas.microsoft.com/office/drawing/2014/main" id="{0CFDB952-F0BC-8C94-8EE0-FA4B8DFAD44A}"/>
              </a:ext>
            </a:extLst>
          </p:cNvPr>
          <p:cNvGrpSpPr/>
          <p:nvPr/>
        </p:nvGrpSpPr>
        <p:grpSpPr>
          <a:xfrm>
            <a:off x="1800171" y="5196448"/>
            <a:ext cx="8591658" cy="401077"/>
            <a:chOff x="1800171" y="4205848"/>
            <a:chExt cx="8591658" cy="401077"/>
          </a:xfrm>
        </p:grpSpPr>
        <p:cxnSp>
          <p:nvCxnSpPr>
            <p:cNvPr id="17" name="Conector reto 16">
              <a:extLst>
                <a:ext uri="{FF2B5EF4-FFF2-40B4-BE49-F238E27FC236}">
                  <a16:creationId xmlns:a16="http://schemas.microsoft.com/office/drawing/2014/main" id="{3CA377D1-0798-E7A6-4A3E-62AA177ABE45}"/>
                </a:ext>
              </a:extLst>
            </p:cNvPr>
            <p:cNvCxnSpPr>
              <a:cxnSpLocks/>
            </p:cNvCxnSpPr>
            <p:nvPr/>
          </p:nvCxnSpPr>
          <p:spPr>
            <a:xfrm>
              <a:off x="1825572" y="4606925"/>
              <a:ext cx="8566257" cy="0"/>
            </a:xfrm>
            <a:prstGeom prst="line">
              <a:avLst/>
            </a:prstGeom>
            <a:ln>
              <a:solidFill>
                <a:srgbClr val="DCE3EA"/>
              </a:solidFill>
            </a:ln>
          </p:spPr>
          <p:style>
            <a:lnRef idx="1">
              <a:schemeClr val="accent1"/>
            </a:lnRef>
            <a:fillRef idx="0">
              <a:schemeClr val="accent1"/>
            </a:fillRef>
            <a:effectRef idx="0">
              <a:schemeClr val="accent1"/>
            </a:effectRef>
            <a:fontRef idx="minor">
              <a:schemeClr val="tx1"/>
            </a:fontRef>
          </p:style>
        </p:cxnSp>
        <p:sp>
          <p:nvSpPr>
            <p:cNvPr id="18" name="CaixaDeTexto 17">
              <a:extLst>
                <a:ext uri="{FF2B5EF4-FFF2-40B4-BE49-F238E27FC236}">
                  <a16:creationId xmlns:a16="http://schemas.microsoft.com/office/drawing/2014/main" id="{83E10531-EFBE-5AE8-CE40-7B8EA26BE9EB}"/>
                </a:ext>
              </a:extLst>
            </p:cNvPr>
            <p:cNvSpPr txBox="1"/>
            <p:nvPr/>
          </p:nvSpPr>
          <p:spPr>
            <a:xfrm>
              <a:off x="1800171" y="4205848"/>
              <a:ext cx="8591658" cy="307777"/>
            </a:xfrm>
            <a:prstGeom prst="rect">
              <a:avLst/>
            </a:prstGeom>
            <a:noFill/>
          </p:spPr>
          <p:txBody>
            <a:bodyPr wrap="square">
              <a:spAutoFit/>
            </a:bodyPr>
            <a:lstStyle/>
            <a:p>
              <a:r>
                <a:rPr lang="pt-BR" sz="1400">
                  <a:effectLst/>
                </a:rPr>
                <a:t>Legenda da imagem</a:t>
              </a:r>
              <a:endParaRPr lang="pt-BR" sz="1400"/>
            </a:p>
          </p:txBody>
        </p:sp>
      </p:grpSp>
      <p:grpSp>
        <p:nvGrpSpPr>
          <p:cNvPr id="4" name="Agrupar 3">
            <a:extLst>
              <a:ext uri="{FF2B5EF4-FFF2-40B4-BE49-F238E27FC236}">
                <a16:creationId xmlns:a16="http://schemas.microsoft.com/office/drawing/2014/main" id="{290ABB3B-EB05-9718-D334-95E529C3BB95}"/>
              </a:ext>
            </a:extLst>
          </p:cNvPr>
          <p:cNvGrpSpPr/>
          <p:nvPr/>
        </p:nvGrpSpPr>
        <p:grpSpPr>
          <a:xfrm>
            <a:off x="12639639" y="2059216"/>
            <a:ext cx="3543790" cy="2607141"/>
            <a:chOff x="12639639" y="382816"/>
            <a:chExt cx="3543790" cy="2607141"/>
          </a:xfrm>
        </p:grpSpPr>
        <p:sp>
          <p:nvSpPr>
            <p:cNvPr id="5" name="Balão de Fala: Retângulo 4">
              <a:extLst>
                <a:ext uri="{FF2B5EF4-FFF2-40B4-BE49-F238E27FC236}">
                  <a16:creationId xmlns:a16="http://schemas.microsoft.com/office/drawing/2014/main" id="{48B0E3F5-2538-5F8D-A014-815E166B9968}"/>
                </a:ext>
              </a:extLst>
            </p:cNvPr>
            <p:cNvSpPr/>
            <p:nvPr/>
          </p:nvSpPr>
          <p:spPr>
            <a:xfrm rot="5400000">
              <a:off x="13107963" y="-85508"/>
              <a:ext cx="2607141" cy="3543790"/>
            </a:xfrm>
            <a:prstGeom prst="wedgeRectCallout">
              <a:avLst>
                <a:gd name="adj1" fmla="val -20343"/>
                <a:gd name="adj2" fmla="val 61591"/>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400"/>
            </a:p>
          </p:txBody>
        </p:sp>
        <p:sp>
          <p:nvSpPr>
            <p:cNvPr id="7" name="CaixaDeTexto 6">
              <a:extLst>
                <a:ext uri="{FF2B5EF4-FFF2-40B4-BE49-F238E27FC236}">
                  <a16:creationId xmlns:a16="http://schemas.microsoft.com/office/drawing/2014/main" id="{E84B7DA9-FD2A-0C61-3AA7-4109A73F4C5B}"/>
                </a:ext>
              </a:extLst>
            </p:cNvPr>
            <p:cNvSpPr txBox="1"/>
            <p:nvPr/>
          </p:nvSpPr>
          <p:spPr>
            <a:xfrm>
              <a:off x="12816114" y="638629"/>
              <a:ext cx="3222172" cy="2031325"/>
            </a:xfrm>
            <a:prstGeom prst="rect">
              <a:avLst/>
            </a:prstGeom>
            <a:noFill/>
          </p:spPr>
          <p:txBody>
            <a:bodyPr wrap="square" rtlCol="0">
              <a:spAutoFit/>
            </a:bodyPr>
            <a:lstStyle/>
            <a:p>
              <a:r>
                <a:rPr lang="pt-BR" sz="1400">
                  <a:solidFill>
                    <a:schemeClr val="bg1"/>
                  </a:solidFill>
                </a:rPr>
                <a:t>Orientações para professor/LXD:</a:t>
              </a:r>
            </a:p>
            <a:p>
              <a:endParaRPr lang="pt-BR" sz="1400">
                <a:solidFill>
                  <a:schemeClr val="bg1"/>
                </a:solidFill>
              </a:endParaRPr>
            </a:p>
            <a:p>
              <a:pPr marL="285750" indent="-285750">
                <a:buFont typeface="Arial" panose="020B0604020202020204" pitchFamily="34" charset="0"/>
                <a:buChar char="•"/>
              </a:pPr>
              <a:r>
                <a:rPr lang="pt-BR" sz="1400">
                  <a:solidFill>
                    <a:schemeClr val="bg1"/>
                  </a:solidFill>
                </a:rPr>
                <a:t>O recurso está agrupado. Para ajustar a caixa de texto, aumente a linha apenas na respectiva camada.</a:t>
              </a:r>
            </a:p>
            <a:p>
              <a:pPr marL="285750" indent="-285750">
                <a:buFont typeface="Arial" panose="020B0604020202020204" pitchFamily="34" charset="0"/>
                <a:buChar char="•"/>
              </a:pPr>
              <a:r>
                <a:rPr lang="pt-BR" sz="1400">
                  <a:solidFill>
                    <a:schemeClr val="bg1"/>
                  </a:solidFill>
                </a:rPr>
                <a:t>Para alterar a imagem, clique com o botão direito do mouse, selecione Alterar Imagem &gt;&gt; Da Área de Transferência.</a:t>
              </a:r>
            </a:p>
          </p:txBody>
        </p:sp>
      </p:grpSp>
      <p:grpSp>
        <p:nvGrpSpPr>
          <p:cNvPr id="8" name="Agrupar 7">
            <a:extLst>
              <a:ext uri="{FF2B5EF4-FFF2-40B4-BE49-F238E27FC236}">
                <a16:creationId xmlns:a16="http://schemas.microsoft.com/office/drawing/2014/main" id="{0B56109E-E48B-E351-7AC0-6352F78F1101}"/>
              </a:ext>
            </a:extLst>
          </p:cNvPr>
          <p:cNvGrpSpPr/>
          <p:nvPr/>
        </p:nvGrpSpPr>
        <p:grpSpPr>
          <a:xfrm>
            <a:off x="12639638" y="539973"/>
            <a:ext cx="3543790" cy="1373961"/>
            <a:chOff x="12639639" y="382815"/>
            <a:chExt cx="3543790" cy="1373961"/>
          </a:xfrm>
        </p:grpSpPr>
        <p:sp>
          <p:nvSpPr>
            <p:cNvPr id="9" name="Balão de Fala: Retângulo 8">
              <a:extLst>
                <a:ext uri="{FF2B5EF4-FFF2-40B4-BE49-F238E27FC236}">
                  <a16:creationId xmlns:a16="http://schemas.microsoft.com/office/drawing/2014/main" id="{94398868-1506-E898-9444-6F9D66DF27FB}"/>
                </a:ext>
              </a:extLst>
            </p:cNvPr>
            <p:cNvSpPr/>
            <p:nvPr/>
          </p:nvSpPr>
          <p:spPr>
            <a:xfrm rot="5400000">
              <a:off x="13724553" y="-702099"/>
              <a:ext cx="1373961" cy="3543790"/>
            </a:xfrm>
            <a:prstGeom prst="wedgeRectCallout">
              <a:avLst>
                <a:gd name="adj1" fmla="val -20343"/>
                <a:gd name="adj2" fmla="val 61591"/>
              </a:avLst>
            </a:prstGeom>
            <a:solidFill>
              <a:schemeClr val="bg1"/>
            </a:solidFill>
            <a:ln>
              <a:solidFill>
                <a:srgbClr val="4A5E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400"/>
            </a:p>
          </p:txBody>
        </p:sp>
        <p:sp>
          <p:nvSpPr>
            <p:cNvPr id="10" name="CaixaDeTexto 9">
              <a:extLst>
                <a:ext uri="{FF2B5EF4-FFF2-40B4-BE49-F238E27FC236}">
                  <a16:creationId xmlns:a16="http://schemas.microsoft.com/office/drawing/2014/main" id="{44DD10B2-9888-2746-A262-47082EF3AFDA}"/>
                </a:ext>
              </a:extLst>
            </p:cNvPr>
            <p:cNvSpPr txBox="1"/>
            <p:nvPr/>
          </p:nvSpPr>
          <p:spPr>
            <a:xfrm>
              <a:off x="12816114" y="638629"/>
              <a:ext cx="3222172" cy="738664"/>
            </a:xfrm>
            <a:prstGeom prst="rect">
              <a:avLst/>
            </a:prstGeom>
            <a:noFill/>
          </p:spPr>
          <p:txBody>
            <a:bodyPr wrap="square" rtlCol="0">
              <a:spAutoFit/>
            </a:bodyPr>
            <a:lstStyle/>
            <a:p>
              <a:r>
                <a:rPr lang="pt-BR" sz="1400">
                  <a:solidFill>
                    <a:srgbClr val="4A5E85"/>
                  </a:solidFill>
                </a:rPr>
                <a:t>Componente:</a:t>
              </a:r>
            </a:p>
            <a:p>
              <a:endParaRPr lang="pt-BR" sz="1400">
                <a:solidFill>
                  <a:srgbClr val="4A5E85"/>
                </a:solidFill>
              </a:endParaRPr>
            </a:p>
            <a:p>
              <a:r>
                <a:rPr lang="pt-BR" sz="1400" b="1">
                  <a:solidFill>
                    <a:srgbClr val="4A5E85"/>
                  </a:solidFill>
                </a:rPr>
                <a:t>Imagem </a:t>
              </a:r>
              <a:r>
                <a:rPr lang="pt-BR" sz="1400" b="1" err="1">
                  <a:solidFill>
                    <a:srgbClr val="4A5E85"/>
                  </a:solidFill>
                </a:rPr>
                <a:t>wide</a:t>
              </a:r>
              <a:r>
                <a:rPr lang="pt-BR" sz="1400" b="1">
                  <a:solidFill>
                    <a:srgbClr val="4A5E85"/>
                  </a:solidFill>
                </a:rPr>
                <a:t> (com legenda)</a:t>
              </a:r>
            </a:p>
          </p:txBody>
        </p:sp>
      </p:grpSp>
    </p:spTree>
    <p:extLst>
      <p:ext uri="{BB962C8B-B14F-4D97-AF65-F5344CB8AC3E}">
        <p14:creationId xmlns:p14="http://schemas.microsoft.com/office/powerpoint/2010/main" val="31053938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a:extLst>
              <a:ext uri="{FF2B5EF4-FFF2-40B4-BE49-F238E27FC236}">
                <a16:creationId xmlns:a16="http://schemas.microsoft.com/office/drawing/2014/main" id="{94CD9DD0-D74D-712C-FC9A-8F157C1977B9}"/>
              </a:ext>
            </a:extLst>
          </p:cNvPr>
          <p:cNvSpPr>
            <a:spLocks noGrp="1"/>
          </p:cNvSpPr>
          <p:nvPr>
            <p:ph type="body" sz="quarter" idx="10"/>
          </p:nvPr>
        </p:nvSpPr>
        <p:spPr/>
        <p:txBody>
          <a:bodyPr/>
          <a:lstStyle/>
          <a:p>
            <a:r>
              <a:rPr lang="pt-BR" dirty="0"/>
              <a:t>ESFORÇOS DE PADRONIZAÇÃO</a:t>
            </a:r>
          </a:p>
        </p:txBody>
      </p:sp>
      <p:sp>
        <p:nvSpPr>
          <p:cNvPr id="3" name="Espaço Reservado para Texto 2">
            <a:extLst>
              <a:ext uri="{FF2B5EF4-FFF2-40B4-BE49-F238E27FC236}">
                <a16:creationId xmlns:a16="http://schemas.microsoft.com/office/drawing/2014/main" id="{D06CA3D4-4548-5BB0-E63A-663E51B79938}"/>
              </a:ext>
            </a:extLst>
          </p:cNvPr>
          <p:cNvSpPr>
            <a:spLocks noGrp="1"/>
          </p:cNvSpPr>
          <p:nvPr>
            <p:ph type="body" sz="quarter" idx="11"/>
          </p:nvPr>
        </p:nvSpPr>
        <p:spPr/>
        <p:txBody>
          <a:bodyPr/>
          <a:lstStyle/>
          <a:p>
            <a:r>
              <a:rPr lang="pt-BR" dirty="0"/>
              <a:t>Consórcios formados</a:t>
            </a:r>
          </a:p>
        </p:txBody>
      </p:sp>
      <p:sp>
        <p:nvSpPr>
          <p:cNvPr id="7" name="CaixaDeTexto 6">
            <a:extLst>
              <a:ext uri="{FF2B5EF4-FFF2-40B4-BE49-F238E27FC236}">
                <a16:creationId xmlns:a16="http://schemas.microsoft.com/office/drawing/2014/main" id="{105E8A4D-4D9D-A842-4688-7AAD5EA13D82}"/>
              </a:ext>
            </a:extLst>
          </p:cNvPr>
          <p:cNvSpPr txBox="1"/>
          <p:nvPr/>
        </p:nvSpPr>
        <p:spPr>
          <a:xfrm>
            <a:off x="1019174" y="2223332"/>
            <a:ext cx="10153649" cy="369332"/>
          </a:xfrm>
          <a:prstGeom prst="rect">
            <a:avLst/>
          </a:prstGeom>
          <a:noFill/>
        </p:spPr>
        <p:txBody>
          <a:bodyPr wrap="square">
            <a:spAutoFit/>
          </a:bodyPr>
          <a:lstStyle/>
          <a:p>
            <a:r>
              <a:rPr lang="pt-BR" dirty="0">
                <a:solidFill>
                  <a:schemeClr val="bg2">
                    <a:lumMod val="10000"/>
                  </a:schemeClr>
                </a:solidFill>
              </a:rPr>
              <a:t>Vários deles foram formados para propor padronizações para </a:t>
            </a:r>
            <a:r>
              <a:rPr lang="pt-BR" dirty="0" err="1">
                <a:solidFill>
                  <a:schemeClr val="bg2">
                    <a:lumMod val="10000"/>
                  </a:schemeClr>
                </a:solidFill>
              </a:rPr>
              <a:t>IoT</a:t>
            </a:r>
            <a:r>
              <a:rPr lang="pt-BR" dirty="0">
                <a:solidFill>
                  <a:schemeClr val="bg2">
                    <a:lumMod val="10000"/>
                  </a:schemeClr>
                </a:solidFill>
              </a:rPr>
              <a:t>. Veja alguns deles a seguir:</a:t>
            </a:r>
          </a:p>
        </p:txBody>
      </p:sp>
      <p:grpSp>
        <p:nvGrpSpPr>
          <p:cNvPr id="8" name="Agrupar 7">
            <a:extLst>
              <a:ext uri="{FF2B5EF4-FFF2-40B4-BE49-F238E27FC236}">
                <a16:creationId xmlns:a16="http://schemas.microsoft.com/office/drawing/2014/main" id="{E59A47A6-A817-FD07-A857-B09185484531}"/>
              </a:ext>
            </a:extLst>
          </p:cNvPr>
          <p:cNvGrpSpPr/>
          <p:nvPr/>
        </p:nvGrpSpPr>
        <p:grpSpPr>
          <a:xfrm>
            <a:off x="1024669" y="3044298"/>
            <a:ext cx="10148156" cy="1182871"/>
            <a:chOff x="1019174" y="1676603"/>
            <a:chExt cx="10148156" cy="1182871"/>
          </a:xfrm>
        </p:grpSpPr>
        <p:grpSp>
          <p:nvGrpSpPr>
            <p:cNvPr id="9" name="Agrupar 8">
              <a:extLst>
                <a:ext uri="{FF2B5EF4-FFF2-40B4-BE49-F238E27FC236}">
                  <a16:creationId xmlns:a16="http://schemas.microsoft.com/office/drawing/2014/main" id="{4977E753-40B0-CD1F-4948-DB83135B76B2}"/>
                </a:ext>
              </a:extLst>
            </p:cNvPr>
            <p:cNvGrpSpPr/>
            <p:nvPr/>
          </p:nvGrpSpPr>
          <p:grpSpPr>
            <a:xfrm>
              <a:off x="1019174" y="1676603"/>
              <a:ext cx="3121093" cy="1182871"/>
              <a:chOff x="1019174" y="1676603"/>
              <a:chExt cx="3121093" cy="1182871"/>
            </a:xfrm>
          </p:grpSpPr>
          <p:sp>
            <p:nvSpPr>
              <p:cNvPr id="16" name="Retângulo: Cantos Arredondados 15">
                <a:extLst>
                  <a:ext uri="{FF2B5EF4-FFF2-40B4-BE49-F238E27FC236}">
                    <a16:creationId xmlns:a16="http://schemas.microsoft.com/office/drawing/2014/main" id="{FF231906-7A63-7DAE-09FC-4CCB536ADE0C}"/>
                  </a:ext>
                </a:extLst>
              </p:cNvPr>
              <p:cNvSpPr/>
              <p:nvPr/>
            </p:nvSpPr>
            <p:spPr>
              <a:xfrm>
                <a:off x="1019174" y="1676603"/>
                <a:ext cx="3121093" cy="1182871"/>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pt-B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pt-BR"/>
              </a:p>
            </p:txBody>
          </p:sp>
          <p:sp>
            <p:nvSpPr>
              <p:cNvPr id="17" name="CaixaDeTexto 16">
                <a:extLst>
                  <a:ext uri="{FF2B5EF4-FFF2-40B4-BE49-F238E27FC236}">
                    <a16:creationId xmlns:a16="http://schemas.microsoft.com/office/drawing/2014/main" id="{12AEFEF2-E236-C965-6E04-13515BE4FCC5}"/>
                  </a:ext>
                </a:extLst>
              </p:cNvPr>
              <p:cNvSpPr txBox="1"/>
              <p:nvPr/>
            </p:nvSpPr>
            <p:spPr>
              <a:xfrm>
                <a:off x="1217329" y="2083372"/>
                <a:ext cx="2702801" cy="369332"/>
              </a:xfrm>
              <a:prstGeom prst="rect">
                <a:avLst/>
              </a:prstGeom>
              <a:noFill/>
            </p:spPr>
            <p:txBody>
              <a:bodyPr wrap="square">
                <a:sp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pt-BR" b="1" dirty="0">
                    <a:effectLst/>
                  </a:rPr>
                  <a:t>ONEM2M CONSORTIUM</a:t>
                </a:r>
                <a:endParaRPr lang="pt-BR" b="1" dirty="0"/>
              </a:p>
            </p:txBody>
          </p:sp>
        </p:grpSp>
        <p:grpSp>
          <p:nvGrpSpPr>
            <p:cNvPr id="10" name="Agrupar 9">
              <a:extLst>
                <a:ext uri="{FF2B5EF4-FFF2-40B4-BE49-F238E27FC236}">
                  <a16:creationId xmlns:a16="http://schemas.microsoft.com/office/drawing/2014/main" id="{13319278-86F2-E4A9-F1D5-1E5513B5015C}"/>
                </a:ext>
              </a:extLst>
            </p:cNvPr>
            <p:cNvGrpSpPr/>
            <p:nvPr/>
          </p:nvGrpSpPr>
          <p:grpSpPr>
            <a:xfrm>
              <a:off x="4535453" y="1676603"/>
              <a:ext cx="3121093" cy="1182871"/>
              <a:chOff x="4535453" y="1676603"/>
              <a:chExt cx="3121093" cy="1182871"/>
            </a:xfrm>
          </p:grpSpPr>
          <p:sp>
            <p:nvSpPr>
              <p:cNvPr id="14" name="Retângulo: Cantos Arredondados 13">
                <a:extLst>
                  <a:ext uri="{FF2B5EF4-FFF2-40B4-BE49-F238E27FC236}">
                    <a16:creationId xmlns:a16="http://schemas.microsoft.com/office/drawing/2014/main" id="{2EEB123D-31AF-5256-26CF-E7E835279E04}"/>
                  </a:ext>
                </a:extLst>
              </p:cNvPr>
              <p:cNvSpPr/>
              <p:nvPr/>
            </p:nvSpPr>
            <p:spPr>
              <a:xfrm>
                <a:off x="4535453" y="1676603"/>
                <a:ext cx="3121093" cy="1182871"/>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pt-B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pt-BR"/>
              </a:p>
            </p:txBody>
          </p:sp>
          <p:sp>
            <p:nvSpPr>
              <p:cNvPr id="15" name="CaixaDeTexto 14">
                <a:extLst>
                  <a:ext uri="{FF2B5EF4-FFF2-40B4-BE49-F238E27FC236}">
                    <a16:creationId xmlns:a16="http://schemas.microsoft.com/office/drawing/2014/main" id="{4C9C8F70-2209-6955-9519-5E4851F1CACA}"/>
                  </a:ext>
                </a:extLst>
              </p:cNvPr>
              <p:cNvSpPr txBox="1"/>
              <p:nvPr/>
            </p:nvSpPr>
            <p:spPr>
              <a:xfrm>
                <a:off x="4739104" y="1973132"/>
                <a:ext cx="2702801" cy="646331"/>
              </a:xfrm>
              <a:prstGeom prst="rect">
                <a:avLst/>
              </a:prstGeom>
              <a:noFill/>
            </p:spPr>
            <p:txBody>
              <a:bodyPr wrap="square">
                <a:sp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b="1" dirty="0">
                    <a:effectLst/>
                  </a:rPr>
                  <a:t>OCF (OPEN CONNECTIVITY FOUNDATION)</a:t>
                </a:r>
                <a:endParaRPr lang="pt-BR" b="1" dirty="0"/>
              </a:p>
            </p:txBody>
          </p:sp>
        </p:grpSp>
        <p:grpSp>
          <p:nvGrpSpPr>
            <p:cNvPr id="11" name="Agrupar 10">
              <a:extLst>
                <a:ext uri="{FF2B5EF4-FFF2-40B4-BE49-F238E27FC236}">
                  <a16:creationId xmlns:a16="http://schemas.microsoft.com/office/drawing/2014/main" id="{35B07DBE-36FD-F264-5F66-FCB755170773}"/>
                </a:ext>
              </a:extLst>
            </p:cNvPr>
            <p:cNvGrpSpPr/>
            <p:nvPr/>
          </p:nvGrpSpPr>
          <p:grpSpPr>
            <a:xfrm>
              <a:off x="8046237" y="1676603"/>
              <a:ext cx="3121093" cy="1182871"/>
              <a:chOff x="8046237" y="1676603"/>
              <a:chExt cx="3121093" cy="1182871"/>
            </a:xfrm>
          </p:grpSpPr>
          <p:sp>
            <p:nvSpPr>
              <p:cNvPr id="12" name="Retângulo: Cantos Arredondados 11">
                <a:extLst>
                  <a:ext uri="{FF2B5EF4-FFF2-40B4-BE49-F238E27FC236}">
                    <a16:creationId xmlns:a16="http://schemas.microsoft.com/office/drawing/2014/main" id="{96C67CED-2F25-2A34-1C1A-7E9869FD5742}"/>
                  </a:ext>
                </a:extLst>
              </p:cNvPr>
              <p:cNvSpPr/>
              <p:nvPr/>
            </p:nvSpPr>
            <p:spPr>
              <a:xfrm>
                <a:off x="8046237" y="1676603"/>
                <a:ext cx="3121093" cy="1182871"/>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pt-B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pt-BR"/>
              </a:p>
            </p:txBody>
          </p:sp>
          <p:sp>
            <p:nvSpPr>
              <p:cNvPr id="13" name="CaixaDeTexto 12">
                <a:extLst>
                  <a:ext uri="{FF2B5EF4-FFF2-40B4-BE49-F238E27FC236}">
                    <a16:creationId xmlns:a16="http://schemas.microsoft.com/office/drawing/2014/main" id="{BFED4016-A2BE-144D-7A5F-59BB208C084A}"/>
                  </a:ext>
                </a:extLst>
              </p:cNvPr>
              <p:cNvSpPr txBox="1"/>
              <p:nvPr/>
            </p:nvSpPr>
            <p:spPr>
              <a:xfrm>
                <a:off x="8112598" y="2083372"/>
                <a:ext cx="2988370" cy="369332"/>
              </a:xfrm>
              <a:prstGeom prst="rect">
                <a:avLst/>
              </a:prstGeom>
              <a:noFill/>
            </p:spPr>
            <p:txBody>
              <a:bodyPr wrap="square">
                <a:sp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pt-BR" b="1" dirty="0">
                    <a:effectLst/>
                  </a:rPr>
                  <a:t>IEEE P2413 WORKING GROUP</a:t>
                </a:r>
                <a:endParaRPr lang="pt-BR" b="1" dirty="0"/>
              </a:p>
            </p:txBody>
          </p:sp>
        </p:grpSp>
      </p:grpSp>
      <p:grpSp>
        <p:nvGrpSpPr>
          <p:cNvPr id="18" name="Agrupar 17">
            <a:extLst>
              <a:ext uri="{FF2B5EF4-FFF2-40B4-BE49-F238E27FC236}">
                <a16:creationId xmlns:a16="http://schemas.microsoft.com/office/drawing/2014/main" id="{F16DF795-6607-A8AC-C075-3987275342DA}"/>
              </a:ext>
            </a:extLst>
          </p:cNvPr>
          <p:cNvGrpSpPr/>
          <p:nvPr/>
        </p:nvGrpSpPr>
        <p:grpSpPr>
          <a:xfrm>
            <a:off x="1019175" y="4496575"/>
            <a:ext cx="6637372" cy="1182871"/>
            <a:chOff x="1019174" y="1676603"/>
            <a:chExt cx="6637372" cy="1182871"/>
          </a:xfrm>
        </p:grpSpPr>
        <p:grpSp>
          <p:nvGrpSpPr>
            <p:cNvPr id="19" name="Agrupar 18">
              <a:extLst>
                <a:ext uri="{FF2B5EF4-FFF2-40B4-BE49-F238E27FC236}">
                  <a16:creationId xmlns:a16="http://schemas.microsoft.com/office/drawing/2014/main" id="{3F00CF11-7EFD-B911-0C5C-D9342C003901}"/>
                </a:ext>
              </a:extLst>
            </p:cNvPr>
            <p:cNvGrpSpPr/>
            <p:nvPr/>
          </p:nvGrpSpPr>
          <p:grpSpPr>
            <a:xfrm>
              <a:off x="1019174" y="1676603"/>
              <a:ext cx="3121093" cy="1182871"/>
              <a:chOff x="1019174" y="1676603"/>
              <a:chExt cx="3121093" cy="1182871"/>
            </a:xfrm>
          </p:grpSpPr>
          <p:sp>
            <p:nvSpPr>
              <p:cNvPr id="23" name="Retângulo: Cantos Arredondados 22">
                <a:extLst>
                  <a:ext uri="{FF2B5EF4-FFF2-40B4-BE49-F238E27FC236}">
                    <a16:creationId xmlns:a16="http://schemas.microsoft.com/office/drawing/2014/main" id="{B78E6C3F-34A4-9F4D-E73B-2C1E0F9B0663}"/>
                  </a:ext>
                </a:extLst>
              </p:cNvPr>
              <p:cNvSpPr/>
              <p:nvPr/>
            </p:nvSpPr>
            <p:spPr>
              <a:xfrm>
                <a:off x="1019174" y="1676603"/>
                <a:ext cx="3121093" cy="1182871"/>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pt-B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pt-BR"/>
              </a:p>
            </p:txBody>
          </p:sp>
          <p:sp>
            <p:nvSpPr>
              <p:cNvPr id="24" name="CaixaDeTexto 26">
                <a:extLst>
                  <a:ext uri="{FF2B5EF4-FFF2-40B4-BE49-F238E27FC236}">
                    <a16:creationId xmlns:a16="http://schemas.microsoft.com/office/drawing/2014/main" id="{CAC08597-F074-4DF7-0EA4-7E0A0288A3AD}"/>
                  </a:ext>
                </a:extLst>
              </p:cNvPr>
              <p:cNvSpPr txBox="1"/>
              <p:nvPr/>
            </p:nvSpPr>
            <p:spPr>
              <a:xfrm>
                <a:off x="1222822" y="1944872"/>
                <a:ext cx="2702801" cy="646331"/>
              </a:xfrm>
              <a:prstGeom prst="rect">
                <a:avLst/>
              </a:prstGeom>
              <a:noFill/>
            </p:spPr>
            <p:txBody>
              <a:bodyPr wrap="square">
                <a:sp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b="1" dirty="0">
                    <a:effectLst/>
                  </a:rPr>
                  <a:t>IIC (INDUSTRIAL INTERNET CONSORTIUM)</a:t>
                </a:r>
                <a:endParaRPr lang="pt-BR" b="1" dirty="0"/>
              </a:p>
            </p:txBody>
          </p:sp>
        </p:grpSp>
        <p:grpSp>
          <p:nvGrpSpPr>
            <p:cNvPr id="20" name="Agrupar 19">
              <a:extLst>
                <a:ext uri="{FF2B5EF4-FFF2-40B4-BE49-F238E27FC236}">
                  <a16:creationId xmlns:a16="http://schemas.microsoft.com/office/drawing/2014/main" id="{DB94C29D-3552-999D-D715-88392B0E557E}"/>
                </a:ext>
              </a:extLst>
            </p:cNvPr>
            <p:cNvGrpSpPr/>
            <p:nvPr/>
          </p:nvGrpSpPr>
          <p:grpSpPr>
            <a:xfrm>
              <a:off x="4535453" y="1676603"/>
              <a:ext cx="3121093" cy="1182871"/>
              <a:chOff x="4535453" y="1676603"/>
              <a:chExt cx="3121093" cy="1182871"/>
            </a:xfrm>
          </p:grpSpPr>
          <p:sp>
            <p:nvSpPr>
              <p:cNvPr id="21" name="Retângulo: Cantos Arredondados 20">
                <a:extLst>
                  <a:ext uri="{FF2B5EF4-FFF2-40B4-BE49-F238E27FC236}">
                    <a16:creationId xmlns:a16="http://schemas.microsoft.com/office/drawing/2014/main" id="{E2BFE2DB-167F-5AEA-5CE6-D68DBEC40903}"/>
                  </a:ext>
                </a:extLst>
              </p:cNvPr>
              <p:cNvSpPr/>
              <p:nvPr/>
            </p:nvSpPr>
            <p:spPr>
              <a:xfrm>
                <a:off x="4535453" y="1676603"/>
                <a:ext cx="3121093" cy="1182871"/>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pt-B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pt-BR"/>
              </a:p>
            </p:txBody>
          </p:sp>
          <p:sp>
            <p:nvSpPr>
              <p:cNvPr id="22" name="CaixaDeTexto 24">
                <a:extLst>
                  <a:ext uri="{FF2B5EF4-FFF2-40B4-BE49-F238E27FC236}">
                    <a16:creationId xmlns:a16="http://schemas.microsoft.com/office/drawing/2014/main" id="{41528CD0-1AB7-8C42-6FE8-F017638B722C}"/>
                  </a:ext>
                </a:extLst>
              </p:cNvPr>
              <p:cNvSpPr txBox="1"/>
              <p:nvPr/>
            </p:nvSpPr>
            <p:spPr>
              <a:xfrm>
                <a:off x="4744598" y="1944871"/>
                <a:ext cx="2804517" cy="646331"/>
              </a:xfrm>
              <a:prstGeom prst="rect">
                <a:avLst/>
              </a:prstGeom>
              <a:noFill/>
            </p:spPr>
            <p:txBody>
              <a:bodyPr wrap="square">
                <a:sp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effectLst/>
                  </a:rPr>
                  <a:t>IETF (INTERNET ENGINEERING TASK FORCE)</a:t>
                </a:r>
                <a:endParaRPr lang="pt-BR" b="1" dirty="0"/>
              </a:p>
            </p:txBody>
          </p:sp>
        </p:grpSp>
      </p:grpSp>
    </p:spTree>
    <p:extLst>
      <p:ext uri="{BB962C8B-B14F-4D97-AF65-F5344CB8AC3E}">
        <p14:creationId xmlns:p14="http://schemas.microsoft.com/office/powerpoint/2010/main" val="6220953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Imagem 2">
            <a:extLst>
              <a:ext uri="{FF2B5EF4-FFF2-40B4-BE49-F238E27FC236}">
                <a16:creationId xmlns:a16="http://schemas.microsoft.com/office/drawing/2014/main" id="{9C50815D-7744-BE8A-9174-6FFB9F3E3063}"/>
              </a:ext>
            </a:extLst>
          </p:cNvPr>
          <p:cNvPicPr>
            <a:picLocks noChangeAspect="1"/>
          </p:cNvPicPr>
          <p:nvPr/>
        </p:nvPicPr>
        <p:blipFill>
          <a:blip r:embed="rId2"/>
          <a:stretch>
            <a:fillRect/>
          </a:stretch>
        </p:blipFill>
        <p:spPr>
          <a:xfrm>
            <a:off x="1800171" y="1495875"/>
            <a:ext cx="8591658" cy="3866248"/>
          </a:xfrm>
          <a:prstGeom prst="rect">
            <a:avLst/>
          </a:prstGeom>
        </p:spPr>
      </p:pic>
      <p:grpSp>
        <p:nvGrpSpPr>
          <p:cNvPr id="4" name="Agrupar 3">
            <a:extLst>
              <a:ext uri="{FF2B5EF4-FFF2-40B4-BE49-F238E27FC236}">
                <a16:creationId xmlns:a16="http://schemas.microsoft.com/office/drawing/2014/main" id="{3F6BBFDD-4A9F-D09B-1927-3708F007A17D}"/>
              </a:ext>
            </a:extLst>
          </p:cNvPr>
          <p:cNvGrpSpPr/>
          <p:nvPr/>
        </p:nvGrpSpPr>
        <p:grpSpPr>
          <a:xfrm>
            <a:off x="12639639" y="2059216"/>
            <a:ext cx="3543790" cy="2607141"/>
            <a:chOff x="12639639" y="382816"/>
            <a:chExt cx="3543790" cy="2607141"/>
          </a:xfrm>
        </p:grpSpPr>
        <p:sp>
          <p:nvSpPr>
            <p:cNvPr id="5" name="Balão de Fala: Retângulo 4">
              <a:extLst>
                <a:ext uri="{FF2B5EF4-FFF2-40B4-BE49-F238E27FC236}">
                  <a16:creationId xmlns:a16="http://schemas.microsoft.com/office/drawing/2014/main" id="{4A9D09B4-B86B-6FC2-2459-8751D00D39F4}"/>
                </a:ext>
              </a:extLst>
            </p:cNvPr>
            <p:cNvSpPr/>
            <p:nvPr/>
          </p:nvSpPr>
          <p:spPr>
            <a:xfrm rot="5400000">
              <a:off x="13107963" y="-85508"/>
              <a:ext cx="2607141" cy="3543790"/>
            </a:xfrm>
            <a:prstGeom prst="wedgeRectCallout">
              <a:avLst>
                <a:gd name="adj1" fmla="val -20343"/>
                <a:gd name="adj2" fmla="val 61591"/>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400"/>
            </a:p>
          </p:txBody>
        </p:sp>
        <p:sp>
          <p:nvSpPr>
            <p:cNvPr id="6" name="CaixaDeTexto 5">
              <a:extLst>
                <a:ext uri="{FF2B5EF4-FFF2-40B4-BE49-F238E27FC236}">
                  <a16:creationId xmlns:a16="http://schemas.microsoft.com/office/drawing/2014/main" id="{3E89B92A-967D-D4EC-CA42-944548D636FC}"/>
                </a:ext>
              </a:extLst>
            </p:cNvPr>
            <p:cNvSpPr txBox="1"/>
            <p:nvPr/>
          </p:nvSpPr>
          <p:spPr>
            <a:xfrm>
              <a:off x="12816114" y="638629"/>
              <a:ext cx="3222172" cy="1169551"/>
            </a:xfrm>
            <a:prstGeom prst="rect">
              <a:avLst/>
            </a:prstGeom>
            <a:noFill/>
          </p:spPr>
          <p:txBody>
            <a:bodyPr wrap="square" rtlCol="0">
              <a:spAutoFit/>
            </a:bodyPr>
            <a:lstStyle/>
            <a:p>
              <a:r>
                <a:rPr lang="pt-BR" sz="1400">
                  <a:solidFill>
                    <a:schemeClr val="bg1"/>
                  </a:solidFill>
                </a:rPr>
                <a:t>Orientações para professor/LXD:</a:t>
              </a:r>
            </a:p>
            <a:p>
              <a:endParaRPr lang="pt-BR" sz="1400">
                <a:solidFill>
                  <a:schemeClr val="bg1"/>
                </a:solidFill>
              </a:endParaRPr>
            </a:p>
            <a:p>
              <a:r>
                <a:rPr lang="pt-BR" sz="1400">
                  <a:solidFill>
                    <a:schemeClr val="bg1"/>
                  </a:solidFill>
                </a:rPr>
                <a:t>Para alterar a imagem, clique com o botão direito do mouse, selecione Alterar Imagem &gt;&gt; Da Área de Transferência.</a:t>
              </a:r>
            </a:p>
          </p:txBody>
        </p:sp>
      </p:grpSp>
      <p:grpSp>
        <p:nvGrpSpPr>
          <p:cNvPr id="7" name="Agrupar 6">
            <a:extLst>
              <a:ext uri="{FF2B5EF4-FFF2-40B4-BE49-F238E27FC236}">
                <a16:creationId xmlns:a16="http://schemas.microsoft.com/office/drawing/2014/main" id="{D181BC03-7905-F2B7-F537-31D20703909F}"/>
              </a:ext>
            </a:extLst>
          </p:cNvPr>
          <p:cNvGrpSpPr/>
          <p:nvPr/>
        </p:nvGrpSpPr>
        <p:grpSpPr>
          <a:xfrm>
            <a:off x="12639638" y="539973"/>
            <a:ext cx="3543790" cy="1373961"/>
            <a:chOff x="12639639" y="382815"/>
            <a:chExt cx="3543790" cy="1373961"/>
          </a:xfrm>
        </p:grpSpPr>
        <p:sp>
          <p:nvSpPr>
            <p:cNvPr id="8" name="Balão de Fala: Retângulo 7">
              <a:extLst>
                <a:ext uri="{FF2B5EF4-FFF2-40B4-BE49-F238E27FC236}">
                  <a16:creationId xmlns:a16="http://schemas.microsoft.com/office/drawing/2014/main" id="{4CF0C1BF-C48B-632A-4C49-9E61553FBD53}"/>
                </a:ext>
              </a:extLst>
            </p:cNvPr>
            <p:cNvSpPr/>
            <p:nvPr/>
          </p:nvSpPr>
          <p:spPr>
            <a:xfrm rot="5400000">
              <a:off x="13724553" y="-702099"/>
              <a:ext cx="1373961" cy="3543790"/>
            </a:xfrm>
            <a:prstGeom prst="wedgeRectCallout">
              <a:avLst>
                <a:gd name="adj1" fmla="val -20343"/>
                <a:gd name="adj2" fmla="val 61591"/>
              </a:avLst>
            </a:prstGeom>
            <a:solidFill>
              <a:schemeClr val="bg1"/>
            </a:solidFill>
            <a:ln>
              <a:solidFill>
                <a:srgbClr val="4A5E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400"/>
            </a:p>
          </p:txBody>
        </p:sp>
        <p:sp>
          <p:nvSpPr>
            <p:cNvPr id="9" name="CaixaDeTexto 8">
              <a:extLst>
                <a:ext uri="{FF2B5EF4-FFF2-40B4-BE49-F238E27FC236}">
                  <a16:creationId xmlns:a16="http://schemas.microsoft.com/office/drawing/2014/main" id="{B912F783-A572-DDC9-BD6F-2291E021EB2A}"/>
                </a:ext>
              </a:extLst>
            </p:cNvPr>
            <p:cNvSpPr txBox="1"/>
            <p:nvPr/>
          </p:nvSpPr>
          <p:spPr>
            <a:xfrm>
              <a:off x="12816114" y="638629"/>
              <a:ext cx="3222172" cy="738664"/>
            </a:xfrm>
            <a:prstGeom prst="rect">
              <a:avLst/>
            </a:prstGeom>
            <a:noFill/>
          </p:spPr>
          <p:txBody>
            <a:bodyPr wrap="square" rtlCol="0">
              <a:spAutoFit/>
            </a:bodyPr>
            <a:lstStyle/>
            <a:p>
              <a:r>
                <a:rPr lang="pt-BR" sz="1400">
                  <a:solidFill>
                    <a:srgbClr val="4A5E85"/>
                  </a:solidFill>
                </a:rPr>
                <a:t>Componente:</a:t>
              </a:r>
            </a:p>
            <a:p>
              <a:endParaRPr lang="pt-BR" sz="1400">
                <a:solidFill>
                  <a:srgbClr val="4A5E85"/>
                </a:solidFill>
              </a:endParaRPr>
            </a:p>
            <a:p>
              <a:r>
                <a:rPr lang="pt-BR" sz="1400" b="1">
                  <a:solidFill>
                    <a:srgbClr val="4A5E85"/>
                  </a:solidFill>
                </a:rPr>
                <a:t>Imagem </a:t>
              </a:r>
              <a:r>
                <a:rPr lang="pt-BR" sz="1400" b="1" err="1">
                  <a:solidFill>
                    <a:srgbClr val="4A5E85"/>
                  </a:solidFill>
                </a:rPr>
                <a:t>wide</a:t>
              </a:r>
              <a:r>
                <a:rPr lang="pt-BR" sz="1400" b="1">
                  <a:solidFill>
                    <a:srgbClr val="4A5E85"/>
                  </a:solidFill>
                </a:rPr>
                <a:t> (sem legenda)</a:t>
              </a:r>
            </a:p>
          </p:txBody>
        </p:sp>
      </p:grpSp>
    </p:spTree>
    <p:extLst>
      <p:ext uri="{BB962C8B-B14F-4D97-AF65-F5344CB8AC3E}">
        <p14:creationId xmlns:p14="http://schemas.microsoft.com/office/powerpoint/2010/main" val="118358833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4" name="Agrupar 13">
            <a:extLst>
              <a:ext uri="{FF2B5EF4-FFF2-40B4-BE49-F238E27FC236}">
                <a16:creationId xmlns:a16="http://schemas.microsoft.com/office/drawing/2014/main" id="{606F50C9-7D58-4222-B8B3-236B9CAB00CE}"/>
              </a:ext>
            </a:extLst>
          </p:cNvPr>
          <p:cNvGrpSpPr/>
          <p:nvPr/>
        </p:nvGrpSpPr>
        <p:grpSpPr>
          <a:xfrm>
            <a:off x="12639639" y="2059216"/>
            <a:ext cx="3543790" cy="2607141"/>
            <a:chOff x="12639639" y="382816"/>
            <a:chExt cx="3543790" cy="2607141"/>
          </a:xfrm>
        </p:grpSpPr>
        <p:sp>
          <p:nvSpPr>
            <p:cNvPr id="15" name="Balão de Fala: Retângulo 14">
              <a:extLst>
                <a:ext uri="{FF2B5EF4-FFF2-40B4-BE49-F238E27FC236}">
                  <a16:creationId xmlns:a16="http://schemas.microsoft.com/office/drawing/2014/main" id="{14A20ABA-5958-405A-31C4-5C023A4BE26E}"/>
                </a:ext>
              </a:extLst>
            </p:cNvPr>
            <p:cNvSpPr/>
            <p:nvPr/>
          </p:nvSpPr>
          <p:spPr>
            <a:xfrm rot="5400000">
              <a:off x="13107963" y="-85508"/>
              <a:ext cx="2607141" cy="3543790"/>
            </a:xfrm>
            <a:prstGeom prst="wedgeRectCallout">
              <a:avLst>
                <a:gd name="adj1" fmla="val -20343"/>
                <a:gd name="adj2" fmla="val 61591"/>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400"/>
            </a:p>
          </p:txBody>
        </p:sp>
        <p:sp>
          <p:nvSpPr>
            <p:cNvPr id="16" name="CaixaDeTexto 15">
              <a:extLst>
                <a:ext uri="{FF2B5EF4-FFF2-40B4-BE49-F238E27FC236}">
                  <a16:creationId xmlns:a16="http://schemas.microsoft.com/office/drawing/2014/main" id="{0BEE7AD3-3AA6-DC72-76C1-4E4249594AE5}"/>
                </a:ext>
              </a:extLst>
            </p:cNvPr>
            <p:cNvSpPr txBox="1"/>
            <p:nvPr/>
          </p:nvSpPr>
          <p:spPr>
            <a:xfrm>
              <a:off x="12816114" y="638629"/>
              <a:ext cx="3222172" cy="2031325"/>
            </a:xfrm>
            <a:prstGeom prst="rect">
              <a:avLst/>
            </a:prstGeom>
            <a:noFill/>
          </p:spPr>
          <p:txBody>
            <a:bodyPr wrap="square" rtlCol="0">
              <a:spAutoFit/>
            </a:bodyPr>
            <a:lstStyle/>
            <a:p>
              <a:r>
                <a:rPr lang="pt-BR" sz="1400">
                  <a:solidFill>
                    <a:schemeClr val="bg1"/>
                  </a:solidFill>
                </a:rPr>
                <a:t>Orientações para professor/LXD:</a:t>
              </a:r>
            </a:p>
            <a:p>
              <a:endParaRPr lang="pt-BR" sz="1400">
                <a:solidFill>
                  <a:schemeClr val="bg1"/>
                </a:solidFill>
              </a:endParaRPr>
            </a:p>
            <a:p>
              <a:pPr marL="285750" indent="-285750">
                <a:buFont typeface="Arial" panose="020B0604020202020204" pitchFamily="34" charset="0"/>
                <a:buChar char="•"/>
              </a:pPr>
              <a:r>
                <a:rPr lang="pt-BR" sz="1400">
                  <a:solidFill>
                    <a:schemeClr val="bg1"/>
                  </a:solidFill>
                </a:rPr>
                <a:t>O recurso está agrupado. Para ajustar a caixa de texto, aumente a linha apenas na respectiva camada.</a:t>
              </a:r>
            </a:p>
            <a:p>
              <a:pPr marL="285750" indent="-285750">
                <a:buFont typeface="Arial" panose="020B0604020202020204" pitchFamily="34" charset="0"/>
                <a:buChar char="•"/>
              </a:pPr>
              <a:r>
                <a:rPr lang="pt-BR" sz="1400">
                  <a:solidFill>
                    <a:schemeClr val="bg1"/>
                  </a:solidFill>
                </a:rPr>
                <a:t>Para alterar a imagem, clique com o botão direito do mouse, selecione Alterar Imagem &gt;&gt; Da Área de Transferência.</a:t>
              </a:r>
            </a:p>
          </p:txBody>
        </p:sp>
      </p:grpSp>
      <p:grpSp>
        <p:nvGrpSpPr>
          <p:cNvPr id="17" name="Agrupar 16">
            <a:extLst>
              <a:ext uri="{FF2B5EF4-FFF2-40B4-BE49-F238E27FC236}">
                <a16:creationId xmlns:a16="http://schemas.microsoft.com/office/drawing/2014/main" id="{6428E915-D438-8B71-84B3-4377D315B8BD}"/>
              </a:ext>
            </a:extLst>
          </p:cNvPr>
          <p:cNvGrpSpPr/>
          <p:nvPr/>
        </p:nvGrpSpPr>
        <p:grpSpPr>
          <a:xfrm>
            <a:off x="12639638" y="539973"/>
            <a:ext cx="3543790" cy="1373961"/>
            <a:chOff x="12639639" y="382815"/>
            <a:chExt cx="3543790" cy="1373961"/>
          </a:xfrm>
        </p:grpSpPr>
        <p:sp>
          <p:nvSpPr>
            <p:cNvPr id="18" name="Balão de Fala: Retângulo 17">
              <a:extLst>
                <a:ext uri="{FF2B5EF4-FFF2-40B4-BE49-F238E27FC236}">
                  <a16:creationId xmlns:a16="http://schemas.microsoft.com/office/drawing/2014/main" id="{6B25074E-FD3C-7F73-6D16-B2AF3D17ACBA}"/>
                </a:ext>
              </a:extLst>
            </p:cNvPr>
            <p:cNvSpPr/>
            <p:nvPr/>
          </p:nvSpPr>
          <p:spPr>
            <a:xfrm rot="5400000">
              <a:off x="13724553" y="-702099"/>
              <a:ext cx="1373961" cy="3543790"/>
            </a:xfrm>
            <a:prstGeom prst="wedgeRectCallout">
              <a:avLst>
                <a:gd name="adj1" fmla="val -20343"/>
                <a:gd name="adj2" fmla="val 61591"/>
              </a:avLst>
            </a:prstGeom>
            <a:solidFill>
              <a:schemeClr val="bg1"/>
            </a:solidFill>
            <a:ln>
              <a:solidFill>
                <a:srgbClr val="4A5E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400"/>
            </a:p>
          </p:txBody>
        </p:sp>
        <p:sp>
          <p:nvSpPr>
            <p:cNvPr id="19" name="CaixaDeTexto 18">
              <a:extLst>
                <a:ext uri="{FF2B5EF4-FFF2-40B4-BE49-F238E27FC236}">
                  <a16:creationId xmlns:a16="http://schemas.microsoft.com/office/drawing/2014/main" id="{EF61557E-4212-F7D4-0F19-DE0FB896003F}"/>
                </a:ext>
              </a:extLst>
            </p:cNvPr>
            <p:cNvSpPr txBox="1"/>
            <p:nvPr/>
          </p:nvSpPr>
          <p:spPr>
            <a:xfrm>
              <a:off x="12816114" y="638629"/>
              <a:ext cx="3222172" cy="738664"/>
            </a:xfrm>
            <a:prstGeom prst="rect">
              <a:avLst/>
            </a:prstGeom>
            <a:noFill/>
          </p:spPr>
          <p:txBody>
            <a:bodyPr wrap="square" rtlCol="0">
              <a:spAutoFit/>
            </a:bodyPr>
            <a:lstStyle/>
            <a:p>
              <a:r>
                <a:rPr lang="pt-BR" sz="1400">
                  <a:solidFill>
                    <a:srgbClr val="4A5E85"/>
                  </a:solidFill>
                </a:rPr>
                <a:t>Componente:</a:t>
              </a:r>
            </a:p>
            <a:p>
              <a:endParaRPr lang="pt-BR" sz="1400">
                <a:solidFill>
                  <a:srgbClr val="4A5E85"/>
                </a:solidFill>
              </a:endParaRPr>
            </a:p>
            <a:p>
              <a:r>
                <a:rPr lang="pt-BR" sz="1400" b="1">
                  <a:solidFill>
                    <a:srgbClr val="4A5E85"/>
                  </a:solidFill>
                </a:rPr>
                <a:t>Quote – com imagem</a:t>
              </a:r>
            </a:p>
          </p:txBody>
        </p:sp>
      </p:grpSp>
      <p:grpSp>
        <p:nvGrpSpPr>
          <p:cNvPr id="28" name="Agrupar 27">
            <a:extLst>
              <a:ext uri="{FF2B5EF4-FFF2-40B4-BE49-F238E27FC236}">
                <a16:creationId xmlns:a16="http://schemas.microsoft.com/office/drawing/2014/main" id="{928297B5-C99C-C62A-0997-3A00CCE58708}"/>
              </a:ext>
            </a:extLst>
          </p:cNvPr>
          <p:cNvGrpSpPr/>
          <p:nvPr/>
        </p:nvGrpSpPr>
        <p:grpSpPr>
          <a:xfrm>
            <a:off x="2184360" y="1070604"/>
            <a:ext cx="7823279" cy="4716792"/>
            <a:chOff x="2184360" y="1369502"/>
            <a:chExt cx="7823279" cy="4716792"/>
          </a:xfrm>
        </p:grpSpPr>
        <p:grpSp>
          <p:nvGrpSpPr>
            <p:cNvPr id="25" name="Agrupar 24">
              <a:extLst>
                <a:ext uri="{FF2B5EF4-FFF2-40B4-BE49-F238E27FC236}">
                  <a16:creationId xmlns:a16="http://schemas.microsoft.com/office/drawing/2014/main" id="{889C76E3-FB86-D6FD-D3AB-BD4360BF2E99}"/>
                </a:ext>
              </a:extLst>
            </p:cNvPr>
            <p:cNvGrpSpPr/>
            <p:nvPr/>
          </p:nvGrpSpPr>
          <p:grpSpPr>
            <a:xfrm>
              <a:off x="2184360" y="1369502"/>
              <a:ext cx="7823279" cy="4716792"/>
              <a:chOff x="-258589" y="1427435"/>
              <a:chExt cx="7823279" cy="4716792"/>
            </a:xfrm>
          </p:grpSpPr>
          <p:grpSp>
            <p:nvGrpSpPr>
              <p:cNvPr id="23" name="Agrupar 22">
                <a:extLst>
                  <a:ext uri="{FF2B5EF4-FFF2-40B4-BE49-F238E27FC236}">
                    <a16:creationId xmlns:a16="http://schemas.microsoft.com/office/drawing/2014/main" id="{A3D10EE5-865A-9823-4A17-EBECC04D3BFC}"/>
                  </a:ext>
                </a:extLst>
              </p:cNvPr>
              <p:cNvGrpSpPr/>
              <p:nvPr/>
            </p:nvGrpSpPr>
            <p:grpSpPr>
              <a:xfrm>
                <a:off x="-258589" y="1427435"/>
                <a:ext cx="7823279" cy="4716792"/>
                <a:chOff x="-258589" y="1427435"/>
                <a:chExt cx="7823279" cy="4716792"/>
              </a:xfrm>
            </p:grpSpPr>
            <p:grpSp>
              <p:nvGrpSpPr>
                <p:cNvPr id="10" name="Agrupar 9">
                  <a:extLst>
                    <a:ext uri="{FF2B5EF4-FFF2-40B4-BE49-F238E27FC236}">
                      <a16:creationId xmlns:a16="http://schemas.microsoft.com/office/drawing/2014/main" id="{85BFBD9C-4281-D00C-4D37-A053E5527599}"/>
                    </a:ext>
                  </a:extLst>
                </p:cNvPr>
                <p:cNvGrpSpPr/>
                <p:nvPr/>
              </p:nvGrpSpPr>
              <p:grpSpPr>
                <a:xfrm>
                  <a:off x="-258589" y="1427435"/>
                  <a:ext cx="7823279" cy="4716792"/>
                  <a:chOff x="5271885" y="1345421"/>
                  <a:chExt cx="7823279" cy="4716792"/>
                </a:xfrm>
              </p:grpSpPr>
              <p:sp>
                <p:nvSpPr>
                  <p:cNvPr id="6" name="Retângulo 5">
                    <a:extLst>
                      <a:ext uri="{FF2B5EF4-FFF2-40B4-BE49-F238E27FC236}">
                        <a16:creationId xmlns:a16="http://schemas.microsoft.com/office/drawing/2014/main" id="{C3CBE6BB-F051-A6C6-D275-ABEA18CADE94}"/>
                      </a:ext>
                    </a:extLst>
                  </p:cNvPr>
                  <p:cNvSpPr/>
                  <p:nvPr/>
                </p:nvSpPr>
                <p:spPr>
                  <a:xfrm>
                    <a:off x="5271885" y="1345421"/>
                    <a:ext cx="7823279" cy="471679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7" name="Imagem 6">
                    <a:extLst>
                      <a:ext uri="{FF2B5EF4-FFF2-40B4-BE49-F238E27FC236}">
                        <a16:creationId xmlns:a16="http://schemas.microsoft.com/office/drawing/2014/main" id="{0F0289D3-ADE2-6594-5C40-C0FC5BABBDE2}"/>
                      </a:ext>
                    </a:extLst>
                  </p:cNvPr>
                  <p:cNvPicPr>
                    <a:picLocks noChangeAspect="1"/>
                  </p:cNvPicPr>
                  <p:nvPr/>
                </p:nvPicPr>
                <p:blipFill rotWithShape="1">
                  <a:blip r:embed="rId2"/>
                  <a:srcRect r="61363"/>
                  <a:stretch/>
                </p:blipFill>
                <p:spPr>
                  <a:xfrm>
                    <a:off x="5271885" y="1345421"/>
                    <a:ext cx="3022640" cy="4716792"/>
                  </a:xfrm>
                  <a:prstGeom prst="rect">
                    <a:avLst/>
                  </a:prstGeom>
                </p:spPr>
              </p:pic>
            </p:grpSp>
            <p:sp>
              <p:nvSpPr>
                <p:cNvPr id="13" name="CaixaDeTexto 12">
                  <a:extLst>
                    <a:ext uri="{FF2B5EF4-FFF2-40B4-BE49-F238E27FC236}">
                      <a16:creationId xmlns:a16="http://schemas.microsoft.com/office/drawing/2014/main" id="{6730AC63-B09E-C8E6-9A9E-2EB922751B2D}"/>
                    </a:ext>
                  </a:extLst>
                </p:cNvPr>
                <p:cNvSpPr txBox="1"/>
                <p:nvPr/>
              </p:nvSpPr>
              <p:spPr>
                <a:xfrm>
                  <a:off x="3036992" y="1747690"/>
                  <a:ext cx="577790" cy="830997"/>
                </a:xfrm>
                <a:prstGeom prst="rect">
                  <a:avLst/>
                </a:prstGeom>
                <a:noFill/>
              </p:spPr>
              <p:txBody>
                <a:bodyPr wrap="square" rtlCol="0">
                  <a:spAutoFit/>
                </a:bodyPr>
                <a:lstStyle/>
                <a:p>
                  <a:r>
                    <a:rPr lang="pt-BR" sz="4800">
                      <a:latin typeface="Amasis MT Pro Black" panose="02040A04050005020304" pitchFamily="18" charset="0"/>
                    </a:rPr>
                    <a:t>“</a:t>
                  </a:r>
                </a:p>
              </p:txBody>
            </p:sp>
          </p:grpSp>
          <p:sp>
            <p:nvSpPr>
              <p:cNvPr id="24" name="CaixaDeTexto 23">
                <a:extLst>
                  <a:ext uri="{FF2B5EF4-FFF2-40B4-BE49-F238E27FC236}">
                    <a16:creationId xmlns:a16="http://schemas.microsoft.com/office/drawing/2014/main" id="{BA1B2C82-A2D7-74E3-65AB-B37C477D7D69}"/>
                  </a:ext>
                </a:extLst>
              </p:cNvPr>
              <p:cNvSpPr txBox="1"/>
              <p:nvPr/>
            </p:nvSpPr>
            <p:spPr>
              <a:xfrm>
                <a:off x="3036992" y="2456597"/>
                <a:ext cx="4076073" cy="1477328"/>
              </a:xfrm>
              <a:prstGeom prst="rect">
                <a:avLst/>
              </a:prstGeom>
              <a:noFill/>
            </p:spPr>
            <p:txBody>
              <a:bodyPr wrap="square" rtlCol="0">
                <a:spAutoFit/>
              </a:bodyPr>
              <a:lstStyle/>
              <a:p>
                <a:r>
                  <a:rPr lang="pt-BR" sz="1800" err="1">
                    <a:effectLst/>
                  </a:rPr>
                  <a:t>Habitant</a:t>
                </a:r>
                <a:r>
                  <a:rPr lang="pt-BR" sz="1800">
                    <a:effectLst/>
                  </a:rPr>
                  <a:t> </a:t>
                </a:r>
                <a:r>
                  <a:rPr lang="pt-BR" sz="1800" err="1">
                    <a:effectLst/>
                  </a:rPr>
                  <a:t>morbi</a:t>
                </a:r>
                <a:r>
                  <a:rPr lang="pt-BR" sz="1800">
                    <a:effectLst/>
                  </a:rPr>
                  <a:t> </a:t>
                </a:r>
                <a:r>
                  <a:rPr lang="pt-BR" sz="1800" err="1">
                    <a:effectLst/>
                  </a:rPr>
                  <a:t>tristique</a:t>
                </a:r>
                <a:r>
                  <a:rPr lang="pt-BR" sz="1800">
                    <a:effectLst/>
                  </a:rPr>
                  <a:t> </a:t>
                </a:r>
                <a:r>
                  <a:rPr lang="pt-BR" sz="1800" err="1">
                    <a:effectLst/>
                  </a:rPr>
                  <a:t>senectus</a:t>
                </a:r>
                <a:r>
                  <a:rPr lang="pt-BR" sz="1800">
                    <a:effectLst/>
                  </a:rPr>
                  <a:t> et </a:t>
                </a:r>
                <a:r>
                  <a:rPr lang="pt-BR" sz="1800" err="1">
                    <a:effectLst/>
                  </a:rPr>
                  <a:t>netus</a:t>
                </a:r>
                <a:r>
                  <a:rPr lang="pt-BR" sz="1800">
                    <a:effectLst/>
                  </a:rPr>
                  <a:t> et </a:t>
                </a:r>
                <a:r>
                  <a:rPr lang="pt-BR" sz="1800" err="1">
                    <a:effectLst/>
                  </a:rPr>
                  <a:t>malesuada</a:t>
                </a:r>
                <a:r>
                  <a:rPr lang="pt-BR" sz="1800">
                    <a:effectLst/>
                  </a:rPr>
                  <a:t> fames ac </a:t>
                </a:r>
                <a:r>
                  <a:rPr lang="pt-BR" sz="1800" err="1">
                    <a:effectLst/>
                  </a:rPr>
                  <a:t>turpis</a:t>
                </a:r>
                <a:r>
                  <a:rPr lang="pt-BR" sz="1800">
                    <a:effectLst/>
                  </a:rPr>
                  <a:t> </a:t>
                </a:r>
                <a:r>
                  <a:rPr lang="pt-BR" sz="1800" err="1">
                    <a:effectLst/>
                  </a:rPr>
                  <a:t>egestas</a:t>
                </a:r>
                <a:r>
                  <a:rPr lang="pt-BR" sz="1800">
                    <a:effectLst/>
                  </a:rPr>
                  <a:t>. </a:t>
                </a:r>
                <a:r>
                  <a:rPr lang="pt-BR" sz="1800" err="1">
                    <a:effectLst/>
                  </a:rPr>
                  <a:t>Aenean</a:t>
                </a:r>
                <a:r>
                  <a:rPr lang="pt-BR" sz="1800">
                    <a:effectLst/>
                  </a:rPr>
                  <a:t> </a:t>
                </a:r>
                <a:r>
                  <a:rPr lang="pt-BR" sz="1800" err="1">
                    <a:effectLst/>
                  </a:rPr>
                  <a:t>eros</a:t>
                </a:r>
                <a:r>
                  <a:rPr lang="pt-BR" sz="1800">
                    <a:effectLst/>
                  </a:rPr>
                  <a:t> </a:t>
                </a:r>
                <a:r>
                  <a:rPr lang="pt-BR" sz="1800" err="1">
                    <a:effectLst/>
                  </a:rPr>
                  <a:t>nisl</a:t>
                </a:r>
                <a:r>
                  <a:rPr lang="pt-BR" sz="1800">
                    <a:effectLst/>
                  </a:rPr>
                  <a:t>, </a:t>
                </a:r>
                <a:r>
                  <a:rPr lang="pt-BR" sz="1800" err="1">
                    <a:effectLst/>
                  </a:rPr>
                  <a:t>pharetra</a:t>
                </a:r>
                <a:r>
                  <a:rPr lang="pt-BR" sz="1800">
                    <a:effectLst/>
                  </a:rPr>
                  <a:t> ac </a:t>
                </a:r>
                <a:r>
                  <a:rPr lang="pt-BR" sz="1800" err="1">
                    <a:effectLst/>
                  </a:rPr>
                  <a:t>volutpat</a:t>
                </a:r>
                <a:r>
                  <a:rPr lang="pt-BR" sz="1800">
                    <a:effectLst/>
                  </a:rPr>
                  <a:t> in, </a:t>
                </a:r>
                <a:r>
                  <a:rPr lang="pt-BR" sz="1800" err="1">
                    <a:effectLst/>
                  </a:rPr>
                  <a:t>sagittis</a:t>
                </a:r>
                <a:r>
                  <a:rPr lang="pt-BR" sz="1800">
                    <a:effectLst/>
                  </a:rPr>
                  <a:t> non sem. </a:t>
                </a:r>
                <a:r>
                  <a:rPr lang="pt-BR" sz="1800" err="1">
                    <a:effectLst/>
                  </a:rPr>
                  <a:t>Sed</a:t>
                </a:r>
                <a:r>
                  <a:rPr lang="pt-BR" sz="1800">
                    <a:effectLst/>
                  </a:rPr>
                  <a:t> </a:t>
                </a:r>
                <a:r>
                  <a:rPr lang="pt-BR" sz="1800" err="1">
                    <a:effectLst/>
                  </a:rPr>
                  <a:t>venenatis</a:t>
                </a:r>
                <a:r>
                  <a:rPr lang="pt-BR" sz="1800">
                    <a:effectLst/>
                  </a:rPr>
                  <a:t> </a:t>
                </a:r>
                <a:r>
                  <a:rPr lang="pt-BR" sz="1800" err="1">
                    <a:effectLst/>
                  </a:rPr>
                  <a:t>nulla</a:t>
                </a:r>
                <a:r>
                  <a:rPr lang="pt-BR" sz="1800">
                    <a:effectLst/>
                  </a:rPr>
                  <a:t> a gravida </a:t>
                </a:r>
                <a:r>
                  <a:rPr lang="pt-BR" sz="1800" err="1">
                    <a:effectLst/>
                  </a:rPr>
                  <a:t>hendrerit</a:t>
                </a:r>
                <a:r>
                  <a:rPr lang="pt-BR" sz="1800">
                    <a:effectLst/>
                  </a:rPr>
                  <a:t>. </a:t>
                </a:r>
                <a:endParaRPr lang="pt-BR" sz="1600"/>
              </a:p>
            </p:txBody>
          </p:sp>
        </p:grpSp>
        <p:sp>
          <p:nvSpPr>
            <p:cNvPr id="27" name="CaixaDeTexto 26">
              <a:extLst>
                <a:ext uri="{FF2B5EF4-FFF2-40B4-BE49-F238E27FC236}">
                  <a16:creationId xmlns:a16="http://schemas.microsoft.com/office/drawing/2014/main" id="{618A7E91-8964-F418-E048-C0E6C83463DD}"/>
                </a:ext>
              </a:extLst>
            </p:cNvPr>
            <p:cNvSpPr txBox="1"/>
            <p:nvPr/>
          </p:nvSpPr>
          <p:spPr>
            <a:xfrm>
              <a:off x="5479941" y="5488498"/>
              <a:ext cx="4295379" cy="307777"/>
            </a:xfrm>
            <a:prstGeom prst="rect">
              <a:avLst/>
            </a:prstGeom>
            <a:noFill/>
          </p:spPr>
          <p:txBody>
            <a:bodyPr wrap="square">
              <a:spAutoFit/>
            </a:bodyPr>
            <a:lstStyle/>
            <a:p>
              <a:pPr algn="r"/>
              <a:r>
                <a:rPr lang="pt-BR" sz="1400">
                  <a:effectLst/>
                </a:rPr>
                <a:t>(NOME DO AUTOR, Ano, p. </a:t>
              </a:r>
              <a:r>
                <a:rPr lang="pt-BR" sz="1400" err="1">
                  <a:effectLst/>
                </a:rPr>
                <a:t>xxx</a:t>
              </a:r>
              <a:r>
                <a:rPr lang="pt-BR" sz="1400">
                  <a:effectLst/>
                </a:rPr>
                <a:t>)</a:t>
              </a:r>
              <a:endParaRPr lang="pt-BR" sz="1400"/>
            </a:p>
          </p:txBody>
        </p:sp>
      </p:grpSp>
    </p:spTree>
    <p:extLst>
      <p:ext uri="{BB962C8B-B14F-4D97-AF65-F5344CB8AC3E}">
        <p14:creationId xmlns:p14="http://schemas.microsoft.com/office/powerpoint/2010/main" val="171089921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2" name="Agrupar 11">
            <a:extLst>
              <a:ext uri="{FF2B5EF4-FFF2-40B4-BE49-F238E27FC236}">
                <a16:creationId xmlns:a16="http://schemas.microsoft.com/office/drawing/2014/main" id="{C8B2C0E5-785B-7BEA-DD1F-466709033AFE}"/>
              </a:ext>
            </a:extLst>
          </p:cNvPr>
          <p:cNvGrpSpPr/>
          <p:nvPr/>
        </p:nvGrpSpPr>
        <p:grpSpPr>
          <a:xfrm>
            <a:off x="12639639" y="2059215"/>
            <a:ext cx="3543790" cy="2960914"/>
            <a:chOff x="12639639" y="382815"/>
            <a:chExt cx="3543790" cy="2960914"/>
          </a:xfrm>
        </p:grpSpPr>
        <p:sp>
          <p:nvSpPr>
            <p:cNvPr id="13" name="Balão de Fala: Retângulo 12">
              <a:extLst>
                <a:ext uri="{FF2B5EF4-FFF2-40B4-BE49-F238E27FC236}">
                  <a16:creationId xmlns:a16="http://schemas.microsoft.com/office/drawing/2014/main" id="{E0D6ED49-C3C8-265A-282A-8E3A23B31988}"/>
                </a:ext>
              </a:extLst>
            </p:cNvPr>
            <p:cNvSpPr/>
            <p:nvPr/>
          </p:nvSpPr>
          <p:spPr>
            <a:xfrm rot="5400000">
              <a:off x="12931077" y="91377"/>
              <a:ext cx="2960914" cy="3543790"/>
            </a:xfrm>
            <a:prstGeom prst="wedgeRectCallout">
              <a:avLst>
                <a:gd name="adj1" fmla="val -20343"/>
                <a:gd name="adj2" fmla="val 61591"/>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400"/>
            </a:p>
          </p:txBody>
        </p:sp>
        <p:sp>
          <p:nvSpPr>
            <p:cNvPr id="14" name="CaixaDeTexto 13">
              <a:extLst>
                <a:ext uri="{FF2B5EF4-FFF2-40B4-BE49-F238E27FC236}">
                  <a16:creationId xmlns:a16="http://schemas.microsoft.com/office/drawing/2014/main" id="{B715E919-6607-43E4-858D-682527F4E229}"/>
                </a:ext>
              </a:extLst>
            </p:cNvPr>
            <p:cNvSpPr txBox="1"/>
            <p:nvPr/>
          </p:nvSpPr>
          <p:spPr>
            <a:xfrm>
              <a:off x="12816114" y="638629"/>
              <a:ext cx="3222172" cy="1815882"/>
            </a:xfrm>
            <a:prstGeom prst="rect">
              <a:avLst/>
            </a:prstGeom>
            <a:noFill/>
          </p:spPr>
          <p:txBody>
            <a:bodyPr wrap="square" rtlCol="0">
              <a:spAutoFit/>
            </a:bodyPr>
            <a:lstStyle/>
            <a:p>
              <a:r>
                <a:rPr lang="pt-BR" sz="1400">
                  <a:solidFill>
                    <a:schemeClr val="bg1"/>
                  </a:solidFill>
                </a:rPr>
                <a:t>Orientações para professor/LXD:</a:t>
              </a:r>
            </a:p>
            <a:p>
              <a:endParaRPr lang="pt-BR" sz="1400">
                <a:solidFill>
                  <a:schemeClr val="bg1"/>
                </a:solidFill>
              </a:endParaRPr>
            </a:p>
            <a:p>
              <a:pPr marL="285750" indent="-285750">
                <a:buFont typeface="Arial" panose="020B0604020202020204" pitchFamily="34" charset="0"/>
                <a:buChar char="•"/>
              </a:pPr>
              <a:r>
                <a:rPr lang="pt-BR" sz="1400">
                  <a:solidFill>
                    <a:schemeClr val="bg1"/>
                  </a:solidFill>
                </a:rPr>
                <a:t>O recurso está agrupado. Para ajustar a caixa de texto, aumente a linha apenas na respectiva camada.</a:t>
              </a:r>
            </a:p>
            <a:p>
              <a:pPr marL="285750" indent="-285750">
                <a:buFont typeface="Arial" panose="020B0604020202020204" pitchFamily="34" charset="0"/>
                <a:buChar char="•"/>
              </a:pPr>
              <a:r>
                <a:rPr lang="pt-BR" sz="1400">
                  <a:solidFill>
                    <a:schemeClr val="bg1"/>
                  </a:solidFill>
                </a:rPr>
                <a:t>Para ajustar a caixa, selecione apenas a parte inferior e utilize o mouse para aumentá-la para baixo.</a:t>
              </a:r>
            </a:p>
          </p:txBody>
        </p:sp>
      </p:grpSp>
      <p:grpSp>
        <p:nvGrpSpPr>
          <p:cNvPr id="15" name="Agrupar 14">
            <a:extLst>
              <a:ext uri="{FF2B5EF4-FFF2-40B4-BE49-F238E27FC236}">
                <a16:creationId xmlns:a16="http://schemas.microsoft.com/office/drawing/2014/main" id="{A4F1F7C4-A5BD-F45A-D0AE-89786D8A62DB}"/>
              </a:ext>
            </a:extLst>
          </p:cNvPr>
          <p:cNvGrpSpPr/>
          <p:nvPr/>
        </p:nvGrpSpPr>
        <p:grpSpPr>
          <a:xfrm>
            <a:off x="12639638" y="539973"/>
            <a:ext cx="3543790" cy="1373961"/>
            <a:chOff x="12639639" y="382815"/>
            <a:chExt cx="3543790" cy="1373961"/>
          </a:xfrm>
        </p:grpSpPr>
        <p:sp>
          <p:nvSpPr>
            <p:cNvPr id="16" name="Balão de Fala: Retângulo 15">
              <a:extLst>
                <a:ext uri="{FF2B5EF4-FFF2-40B4-BE49-F238E27FC236}">
                  <a16:creationId xmlns:a16="http://schemas.microsoft.com/office/drawing/2014/main" id="{0DEF4BE0-2A7A-1D47-F4D6-B7AF5D14D777}"/>
                </a:ext>
              </a:extLst>
            </p:cNvPr>
            <p:cNvSpPr/>
            <p:nvPr/>
          </p:nvSpPr>
          <p:spPr>
            <a:xfrm rot="5400000">
              <a:off x="13724553" y="-702099"/>
              <a:ext cx="1373961" cy="3543790"/>
            </a:xfrm>
            <a:prstGeom prst="wedgeRectCallout">
              <a:avLst>
                <a:gd name="adj1" fmla="val -20343"/>
                <a:gd name="adj2" fmla="val 61591"/>
              </a:avLst>
            </a:prstGeom>
            <a:solidFill>
              <a:schemeClr val="bg1"/>
            </a:solidFill>
            <a:ln>
              <a:solidFill>
                <a:srgbClr val="4A5E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400"/>
            </a:p>
          </p:txBody>
        </p:sp>
        <p:sp>
          <p:nvSpPr>
            <p:cNvPr id="17" name="CaixaDeTexto 16">
              <a:extLst>
                <a:ext uri="{FF2B5EF4-FFF2-40B4-BE49-F238E27FC236}">
                  <a16:creationId xmlns:a16="http://schemas.microsoft.com/office/drawing/2014/main" id="{9F1358A9-F80A-424F-32AE-5899D342C621}"/>
                </a:ext>
              </a:extLst>
            </p:cNvPr>
            <p:cNvSpPr txBox="1"/>
            <p:nvPr/>
          </p:nvSpPr>
          <p:spPr>
            <a:xfrm>
              <a:off x="12816114" y="638629"/>
              <a:ext cx="3222172" cy="738664"/>
            </a:xfrm>
            <a:prstGeom prst="rect">
              <a:avLst/>
            </a:prstGeom>
            <a:noFill/>
          </p:spPr>
          <p:txBody>
            <a:bodyPr wrap="square" rtlCol="0">
              <a:spAutoFit/>
            </a:bodyPr>
            <a:lstStyle/>
            <a:p>
              <a:r>
                <a:rPr lang="pt-BR" sz="1400">
                  <a:solidFill>
                    <a:srgbClr val="4A5E85"/>
                  </a:solidFill>
                </a:rPr>
                <a:t>Componente:</a:t>
              </a:r>
            </a:p>
            <a:p>
              <a:endParaRPr lang="pt-BR" sz="1400">
                <a:solidFill>
                  <a:srgbClr val="4A5E85"/>
                </a:solidFill>
              </a:endParaRPr>
            </a:p>
            <a:p>
              <a:r>
                <a:rPr lang="pt-BR" sz="1400" b="1">
                  <a:solidFill>
                    <a:srgbClr val="4A5E85"/>
                  </a:solidFill>
                </a:rPr>
                <a:t>Quote sem imagem</a:t>
              </a:r>
            </a:p>
          </p:txBody>
        </p:sp>
      </p:grpSp>
      <p:grpSp>
        <p:nvGrpSpPr>
          <p:cNvPr id="25" name="Agrupar 24">
            <a:extLst>
              <a:ext uri="{FF2B5EF4-FFF2-40B4-BE49-F238E27FC236}">
                <a16:creationId xmlns:a16="http://schemas.microsoft.com/office/drawing/2014/main" id="{68E37E8D-B156-2E3D-121E-E086B8F79398}"/>
              </a:ext>
            </a:extLst>
          </p:cNvPr>
          <p:cNvGrpSpPr/>
          <p:nvPr/>
        </p:nvGrpSpPr>
        <p:grpSpPr>
          <a:xfrm>
            <a:off x="1895002" y="1917518"/>
            <a:ext cx="8401996" cy="3244307"/>
            <a:chOff x="1729120" y="1917518"/>
            <a:chExt cx="8401996" cy="3244307"/>
          </a:xfrm>
        </p:grpSpPr>
        <p:grpSp>
          <p:nvGrpSpPr>
            <p:cNvPr id="23" name="Agrupar 22">
              <a:extLst>
                <a:ext uri="{FF2B5EF4-FFF2-40B4-BE49-F238E27FC236}">
                  <a16:creationId xmlns:a16="http://schemas.microsoft.com/office/drawing/2014/main" id="{B0F19D6A-89B9-CAE5-B9CF-1D992D00B062}"/>
                </a:ext>
              </a:extLst>
            </p:cNvPr>
            <p:cNvGrpSpPr/>
            <p:nvPr/>
          </p:nvGrpSpPr>
          <p:grpSpPr>
            <a:xfrm>
              <a:off x="1729120" y="1917518"/>
              <a:ext cx="8401996" cy="3244307"/>
              <a:chOff x="2507042" y="3603333"/>
              <a:chExt cx="8401996" cy="3244307"/>
            </a:xfrm>
          </p:grpSpPr>
          <p:grpSp>
            <p:nvGrpSpPr>
              <p:cNvPr id="21" name="Agrupar 20">
                <a:extLst>
                  <a:ext uri="{FF2B5EF4-FFF2-40B4-BE49-F238E27FC236}">
                    <a16:creationId xmlns:a16="http://schemas.microsoft.com/office/drawing/2014/main" id="{90AEC7FF-0F1C-9096-E55C-83E617CD0E07}"/>
                  </a:ext>
                </a:extLst>
              </p:cNvPr>
              <p:cNvGrpSpPr/>
              <p:nvPr/>
            </p:nvGrpSpPr>
            <p:grpSpPr>
              <a:xfrm>
                <a:off x="2507042" y="3603333"/>
                <a:ext cx="8401996" cy="3244307"/>
                <a:chOff x="1918183" y="2944867"/>
                <a:chExt cx="8401996" cy="3244307"/>
              </a:xfrm>
            </p:grpSpPr>
            <p:sp>
              <p:nvSpPr>
                <p:cNvPr id="10" name="Retângulo 9">
                  <a:extLst>
                    <a:ext uri="{FF2B5EF4-FFF2-40B4-BE49-F238E27FC236}">
                      <a16:creationId xmlns:a16="http://schemas.microsoft.com/office/drawing/2014/main" id="{77C0BB3E-B1EB-4979-94D1-B1148798F7AA}"/>
                    </a:ext>
                  </a:extLst>
                </p:cNvPr>
                <p:cNvSpPr/>
                <p:nvPr/>
              </p:nvSpPr>
              <p:spPr>
                <a:xfrm>
                  <a:off x="1918183" y="2944867"/>
                  <a:ext cx="8401996" cy="324430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CaixaDeTexto 10">
                  <a:extLst>
                    <a:ext uri="{FF2B5EF4-FFF2-40B4-BE49-F238E27FC236}">
                      <a16:creationId xmlns:a16="http://schemas.microsoft.com/office/drawing/2014/main" id="{5F72C33B-5F97-39B2-8BB3-8F128871FA7C}"/>
                    </a:ext>
                  </a:extLst>
                </p:cNvPr>
                <p:cNvSpPr txBox="1"/>
                <p:nvPr/>
              </p:nvSpPr>
              <p:spPr>
                <a:xfrm>
                  <a:off x="2688125" y="3372840"/>
                  <a:ext cx="577790" cy="830997"/>
                </a:xfrm>
                <a:prstGeom prst="rect">
                  <a:avLst/>
                </a:prstGeom>
                <a:noFill/>
              </p:spPr>
              <p:txBody>
                <a:bodyPr wrap="square" rtlCol="0">
                  <a:spAutoFit/>
                </a:bodyPr>
                <a:lstStyle/>
                <a:p>
                  <a:r>
                    <a:rPr lang="pt-BR" sz="4800">
                      <a:latin typeface="Amasis MT Pro Black" panose="02040A04050005020304" pitchFamily="18" charset="0"/>
                    </a:rPr>
                    <a:t>“</a:t>
                  </a:r>
                </a:p>
              </p:txBody>
            </p:sp>
          </p:grpSp>
          <p:sp>
            <p:nvSpPr>
              <p:cNvPr id="22" name="CaixaDeTexto 21">
                <a:extLst>
                  <a:ext uri="{FF2B5EF4-FFF2-40B4-BE49-F238E27FC236}">
                    <a16:creationId xmlns:a16="http://schemas.microsoft.com/office/drawing/2014/main" id="{DBF27237-403F-386E-640D-7DD0C925D556}"/>
                  </a:ext>
                </a:extLst>
              </p:cNvPr>
              <p:cNvSpPr txBox="1"/>
              <p:nvPr/>
            </p:nvSpPr>
            <p:spPr>
              <a:xfrm>
                <a:off x="3276984" y="4773303"/>
                <a:ext cx="7074046" cy="923330"/>
              </a:xfrm>
              <a:prstGeom prst="rect">
                <a:avLst/>
              </a:prstGeom>
              <a:noFill/>
            </p:spPr>
            <p:txBody>
              <a:bodyPr wrap="square" rtlCol="0">
                <a:spAutoFit/>
              </a:bodyPr>
              <a:lstStyle/>
              <a:p>
                <a:r>
                  <a:rPr lang="pt-BR" sz="1800" err="1">
                    <a:effectLst/>
                  </a:rPr>
                  <a:t>Habitant</a:t>
                </a:r>
                <a:r>
                  <a:rPr lang="pt-BR" sz="1800">
                    <a:effectLst/>
                  </a:rPr>
                  <a:t> </a:t>
                </a:r>
                <a:r>
                  <a:rPr lang="pt-BR" sz="1800" err="1">
                    <a:effectLst/>
                  </a:rPr>
                  <a:t>morbi</a:t>
                </a:r>
                <a:r>
                  <a:rPr lang="pt-BR" sz="1800">
                    <a:effectLst/>
                  </a:rPr>
                  <a:t> </a:t>
                </a:r>
                <a:r>
                  <a:rPr lang="pt-BR" sz="1800" err="1">
                    <a:effectLst/>
                  </a:rPr>
                  <a:t>tristique</a:t>
                </a:r>
                <a:r>
                  <a:rPr lang="pt-BR" sz="1800">
                    <a:effectLst/>
                  </a:rPr>
                  <a:t> </a:t>
                </a:r>
                <a:r>
                  <a:rPr lang="pt-BR" sz="1800" err="1">
                    <a:effectLst/>
                  </a:rPr>
                  <a:t>senectus</a:t>
                </a:r>
                <a:r>
                  <a:rPr lang="pt-BR" sz="1800">
                    <a:effectLst/>
                  </a:rPr>
                  <a:t> et </a:t>
                </a:r>
                <a:r>
                  <a:rPr lang="pt-BR" sz="1800" err="1">
                    <a:effectLst/>
                  </a:rPr>
                  <a:t>netus</a:t>
                </a:r>
                <a:r>
                  <a:rPr lang="pt-BR" sz="1800">
                    <a:effectLst/>
                  </a:rPr>
                  <a:t> et </a:t>
                </a:r>
                <a:r>
                  <a:rPr lang="pt-BR" sz="1800" err="1">
                    <a:effectLst/>
                  </a:rPr>
                  <a:t>malesuada</a:t>
                </a:r>
                <a:r>
                  <a:rPr lang="pt-BR" sz="1800">
                    <a:effectLst/>
                  </a:rPr>
                  <a:t> fames ac </a:t>
                </a:r>
                <a:r>
                  <a:rPr lang="pt-BR" sz="1800" err="1">
                    <a:effectLst/>
                  </a:rPr>
                  <a:t>turpis</a:t>
                </a:r>
                <a:r>
                  <a:rPr lang="pt-BR" sz="1800">
                    <a:effectLst/>
                  </a:rPr>
                  <a:t> </a:t>
                </a:r>
                <a:r>
                  <a:rPr lang="pt-BR" sz="1800" err="1">
                    <a:effectLst/>
                  </a:rPr>
                  <a:t>egestas</a:t>
                </a:r>
                <a:r>
                  <a:rPr lang="pt-BR" sz="1800">
                    <a:effectLst/>
                  </a:rPr>
                  <a:t>. </a:t>
                </a:r>
                <a:r>
                  <a:rPr lang="pt-BR" sz="1800" err="1">
                    <a:effectLst/>
                  </a:rPr>
                  <a:t>Aenean</a:t>
                </a:r>
                <a:r>
                  <a:rPr lang="pt-BR" sz="1800">
                    <a:effectLst/>
                  </a:rPr>
                  <a:t> </a:t>
                </a:r>
                <a:r>
                  <a:rPr lang="pt-BR" sz="1800" err="1">
                    <a:effectLst/>
                  </a:rPr>
                  <a:t>eros</a:t>
                </a:r>
                <a:r>
                  <a:rPr lang="pt-BR" sz="1800">
                    <a:effectLst/>
                  </a:rPr>
                  <a:t> </a:t>
                </a:r>
                <a:r>
                  <a:rPr lang="pt-BR" sz="1800" err="1">
                    <a:effectLst/>
                  </a:rPr>
                  <a:t>nisl</a:t>
                </a:r>
                <a:r>
                  <a:rPr lang="pt-BR" sz="1800">
                    <a:effectLst/>
                  </a:rPr>
                  <a:t>, </a:t>
                </a:r>
                <a:r>
                  <a:rPr lang="pt-BR" sz="1800" err="1">
                    <a:effectLst/>
                  </a:rPr>
                  <a:t>pharetra</a:t>
                </a:r>
                <a:r>
                  <a:rPr lang="pt-BR" sz="1800">
                    <a:effectLst/>
                  </a:rPr>
                  <a:t> ac </a:t>
                </a:r>
                <a:r>
                  <a:rPr lang="pt-BR" sz="1800" err="1">
                    <a:effectLst/>
                  </a:rPr>
                  <a:t>volutpat</a:t>
                </a:r>
                <a:r>
                  <a:rPr lang="pt-BR" sz="1800">
                    <a:effectLst/>
                  </a:rPr>
                  <a:t> in, </a:t>
                </a:r>
                <a:r>
                  <a:rPr lang="pt-BR" sz="1800" err="1">
                    <a:effectLst/>
                  </a:rPr>
                  <a:t>sagittis</a:t>
                </a:r>
                <a:r>
                  <a:rPr lang="pt-BR" sz="1800">
                    <a:effectLst/>
                  </a:rPr>
                  <a:t> non sem. </a:t>
                </a:r>
                <a:r>
                  <a:rPr lang="pt-BR" sz="1800" err="1">
                    <a:effectLst/>
                  </a:rPr>
                  <a:t>Sed</a:t>
                </a:r>
                <a:r>
                  <a:rPr lang="pt-BR" sz="1800">
                    <a:effectLst/>
                  </a:rPr>
                  <a:t> </a:t>
                </a:r>
                <a:r>
                  <a:rPr lang="pt-BR" sz="1800" err="1">
                    <a:effectLst/>
                  </a:rPr>
                  <a:t>venenatis</a:t>
                </a:r>
                <a:r>
                  <a:rPr lang="pt-BR" sz="1800">
                    <a:effectLst/>
                  </a:rPr>
                  <a:t> </a:t>
                </a:r>
                <a:r>
                  <a:rPr lang="pt-BR" sz="1800" err="1">
                    <a:effectLst/>
                  </a:rPr>
                  <a:t>nulla</a:t>
                </a:r>
                <a:r>
                  <a:rPr lang="pt-BR" sz="1800">
                    <a:effectLst/>
                  </a:rPr>
                  <a:t> a gravida </a:t>
                </a:r>
                <a:r>
                  <a:rPr lang="pt-BR" sz="1800" err="1">
                    <a:effectLst/>
                  </a:rPr>
                  <a:t>hendrerit</a:t>
                </a:r>
                <a:r>
                  <a:rPr lang="pt-BR" sz="1800">
                    <a:effectLst/>
                  </a:rPr>
                  <a:t>. </a:t>
                </a:r>
                <a:endParaRPr lang="pt-BR" sz="1600"/>
              </a:p>
            </p:txBody>
          </p:sp>
        </p:grpSp>
        <p:sp>
          <p:nvSpPr>
            <p:cNvPr id="24" name="CaixaDeTexto 23">
              <a:extLst>
                <a:ext uri="{FF2B5EF4-FFF2-40B4-BE49-F238E27FC236}">
                  <a16:creationId xmlns:a16="http://schemas.microsoft.com/office/drawing/2014/main" id="{722CE160-2A55-F795-E718-D229B73E2AF7}"/>
                </a:ext>
              </a:extLst>
            </p:cNvPr>
            <p:cNvSpPr txBox="1"/>
            <p:nvPr/>
          </p:nvSpPr>
          <p:spPr>
            <a:xfrm>
              <a:off x="5466294" y="4694119"/>
              <a:ext cx="4295379" cy="307777"/>
            </a:xfrm>
            <a:prstGeom prst="rect">
              <a:avLst/>
            </a:prstGeom>
            <a:noFill/>
          </p:spPr>
          <p:txBody>
            <a:bodyPr wrap="square">
              <a:spAutoFit/>
            </a:bodyPr>
            <a:lstStyle/>
            <a:p>
              <a:pPr algn="r"/>
              <a:r>
                <a:rPr lang="pt-BR" sz="1400">
                  <a:effectLst/>
                </a:rPr>
                <a:t>(NOME DO AUTOR, Ano, p. </a:t>
              </a:r>
              <a:r>
                <a:rPr lang="pt-BR" sz="1400" err="1">
                  <a:effectLst/>
                </a:rPr>
                <a:t>xxx</a:t>
              </a:r>
              <a:r>
                <a:rPr lang="pt-BR" sz="1400">
                  <a:effectLst/>
                </a:rPr>
                <a:t>)</a:t>
              </a:r>
              <a:endParaRPr lang="pt-BR" sz="1400"/>
            </a:p>
          </p:txBody>
        </p:sp>
      </p:grpSp>
    </p:spTree>
    <p:extLst>
      <p:ext uri="{BB962C8B-B14F-4D97-AF65-F5344CB8AC3E}">
        <p14:creationId xmlns:p14="http://schemas.microsoft.com/office/powerpoint/2010/main" val="405617638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9" name="Agrupar 8">
            <a:extLst>
              <a:ext uri="{FF2B5EF4-FFF2-40B4-BE49-F238E27FC236}">
                <a16:creationId xmlns:a16="http://schemas.microsoft.com/office/drawing/2014/main" id="{52590438-173E-F323-BA56-9B374E2C2990}"/>
              </a:ext>
            </a:extLst>
          </p:cNvPr>
          <p:cNvGrpSpPr/>
          <p:nvPr/>
        </p:nvGrpSpPr>
        <p:grpSpPr>
          <a:xfrm>
            <a:off x="1019175" y="1845178"/>
            <a:ext cx="10173389" cy="3342286"/>
            <a:chOff x="1019175" y="1845178"/>
            <a:chExt cx="10173389" cy="3342286"/>
          </a:xfrm>
        </p:grpSpPr>
        <p:sp>
          <p:nvSpPr>
            <p:cNvPr id="3" name="CaixaDeTexto 2">
              <a:extLst>
                <a:ext uri="{FF2B5EF4-FFF2-40B4-BE49-F238E27FC236}">
                  <a16:creationId xmlns:a16="http://schemas.microsoft.com/office/drawing/2014/main" id="{336F9CDE-6C1E-60C1-EDBF-9F1009424644}"/>
                </a:ext>
              </a:extLst>
            </p:cNvPr>
            <p:cNvSpPr txBox="1"/>
            <p:nvPr/>
          </p:nvSpPr>
          <p:spPr>
            <a:xfrm>
              <a:off x="1019175" y="2059216"/>
              <a:ext cx="4895850" cy="2585323"/>
            </a:xfrm>
            <a:prstGeom prst="rect">
              <a:avLst/>
            </a:prstGeom>
            <a:noFill/>
          </p:spPr>
          <p:txBody>
            <a:bodyPr wrap="square">
              <a:spAutoFit/>
            </a:bodyPr>
            <a:lstStyle/>
            <a:p>
              <a:r>
                <a:rPr lang="pt-BR">
                  <a:solidFill>
                    <a:schemeClr val="bg2">
                      <a:lumMod val="25000"/>
                    </a:schemeClr>
                  </a:solidFill>
                  <a:effectLst/>
                </a:rPr>
                <a:t>Ut </a:t>
              </a:r>
              <a:r>
                <a:rPr lang="pt-BR" err="1">
                  <a:solidFill>
                    <a:schemeClr val="bg2">
                      <a:lumMod val="25000"/>
                    </a:schemeClr>
                  </a:solidFill>
                  <a:effectLst/>
                </a:rPr>
                <a:t>molestie</a:t>
              </a:r>
              <a:r>
                <a:rPr lang="pt-BR">
                  <a:solidFill>
                    <a:schemeClr val="bg2">
                      <a:lumMod val="25000"/>
                    </a:schemeClr>
                  </a:solidFill>
                  <a:effectLst/>
                </a:rPr>
                <a:t> magna urna, in </a:t>
              </a:r>
              <a:r>
                <a:rPr lang="pt-BR" err="1">
                  <a:solidFill>
                    <a:schemeClr val="bg2">
                      <a:lumMod val="25000"/>
                    </a:schemeClr>
                  </a:solidFill>
                  <a:effectLst/>
                </a:rPr>
                <a:t>rhoncus</a:t>
              </a:r>
              <a:r>
                <a:rPr lang="pt-BR">
                  <a:solidFill>
                    <a:schemeClr val="bg2">
                      <a:lumMod val="25000"/>
                    </a:schemeClr>
                  </a:solidFill>
                  <a:effectLst/>
                </a:rPr>
                <a:t> </a:t>
              </a:r>
              <a:r>
                <a:rPr lang="pt-BR" err="1">
                  <a:solidFill>
                    <a:schemeClr val="bg2">
                      <a:lumMod val="25000"/>
                    </a:schemeClr>
                  </a:solidFill>
                  <a:effectLst/>
                </a:rPr>
                <a:t>risus</a:t>
              </a:r>
              <a:r>
                <a:rPr lang="pt-BR">
                  <a:solidFill>
                    <a:schemeClr val="bg2">
                      <a:lumMod val="25000"/>
                    </a:schemeClr>
                  </a:solidFill>
                  <a:effectLst/>
                </a:rPr>
                <a:t> </a:t>
              </a:r>
              <a:r>
                <a:rPr lang="pt-BR" err="1">
                  <a:solidFill>
                    <a:schemeClr val="bg2">
                      <a:lumMod val="25000"/>
                    </a:schemeClr>
                  </a:solidFill>
                  <a:effectLst/>
                </a:rPr>
                <a:t>vestibulum</a:t>
              </a:r>
              <a:r>
                <a:rPr lang="pt-BR">
                  <a:solidFill>
                    <a:schemeClr val="bg2">
                      <a:lumMod val="25000"/>
                    </a:schemeClr>
                  </a:solidFill>
                  <a:effectLst/>
                </a:rPr>
                <a:t> a. </a:t>
              </a:r>
              <a:r>
                <a:rPr lang="pt-BR" err="1">
                  <a:solidFill>
                    <a:schemeClr val="bg2">
                      <a:lumMod val="25000"/>
                    </a:schemeClr>
                  </a:solidFill>
                  <a:effectLst/>
                </a:rPr>
                <a:t>Vestibulum</a:t>
              </a:r>
              <a:r>
                <a:rPr lang="pt-BR">
                  <a:solidFill>
                    <a:schemeClr val="bg2">
                      <a:lumMod val="25000"/>
                    </a:schemeClr>
                  </a:solidFill>
                  <a:effectLst/>
                </a:rPr>
                <a:t> </a:t>
              </a:r>
              <a:r>
                <a:rPr lang="pt-BR" err="1">
                  <a:solidFill>
                    <a:schemeClr val="bg2">
                      <a:lumMod val="25000"/>
                    </a:schemeClr>
                  </a:solidFill>
                  <a:effectLst/>
                </a:rPr>
                <a:t>pretium</a:t>
              </a:r>
              <a:r>
                <a:rPr lang="pt-BR">
                  <a:solidFill>
                    <a:schemeClr val="bg2">
                      <a:lumMod val="25000"/>
                    </a:schemeClr>
                  </a:solidFill>
                  <a:effectLst/>
                </a:rPr>
                <a:t>, ipsum </a:t>
              </a:r>
              <a:r>
                <a:rPr lang="pt-BR" err="1">
                  <a:solidFill>
                    <a:schemeClr val="bg2">
                      <a:lumMod val="25000"/>
                    </a:schemeClr>
                  </a:solidFill>
                  <a:effectLst/>
                </a:rPr>
                <a:t>sed</a:t>
              </a:r>
              <a:r>
                <a:rPr lang="pt-BR">
                  <a:solidFill>
                    <a:schemeClr val="bg2">
                      <a:lumMod val="25000"/>
                    </a:schemeClr>
                  </a:solidFill>
                  <a:effectLst/>
                </a:rPr>
                <a:t> </a:t>
              </a:r>
              <a:r>
                <a:rPr lang="pt-BR" err="1">
                  <a:solidFill>
                    <a:schemeClr val="bg2">
                      <a:lumMod val="25000"/>
                    </a:schemeClr>
                  </a:solidFill>
                  <a:effectLst/>
                </a:rPr>
                <a:t>pretium</a:t>
              </a:r>
              <a:r>
                <a:rPr lang="pt-BR">
                  <a:solidFill>
                    <a:schemeClr val="bg2">
                      <a:lumMod val="25000"/>
                    </a:schemeClr>
                  </a:solidFill>
                  <a:effectLst/>
                </a:rPr>
                <a:t> </a:t>
              </a:r>
              <a:r>
                <a:rPr lang="pt-BR" err="1">
                  <a:solidFill>
                    <a:schemeClr val="bg2">
                      <a:lumMod val="25000"/>
                    </a:schemeClr>
                  </a:solidFill>
                  <a:effectLst/>
                </a:rPr>
                <a:t>ultricies</a:t>
              </a:r>
              <a:r>
                <a:rPr lang="pt-BR">
                  <a:solidFill>
                    <a:schemeClr val="bg2">
                      <a:lumMod val="25000"/>
                    </a:schemeClr>
                  </a:solidFill>
                  <a:effectLst/>
                </a:rPr>
                <a:t>, </a:t>
              </a:r>
              <a:r>
                <a:rPr lang="pt-BR" err="1">
                  <a:solidFill>
                    <a:schemeClr val="bg2">
                      <a:lumMod val="25000"/>
                    </a:schemeClr>
                  </a:solidFill>
                  <a:effectLst/>
                </a:rPr>
                <a:t>ex</a:t>
              </a:r>
              <a:r>
                <a:rPr lang="pt-BR">
                  <a:solidFill>
                    <a:schemeClr val="bg2">
                      <a:lumMod val="25000"/>
                    </a:schemeClr>
                  </a:solidFill>
                  <a:effectLst/>
                </a:rPr>
                <a:t> </a:t>
              </a:r>
              <a:r>
                <a:rPr lang="pt-BR" err="1">
                  <a:solidFill>
                    <a:schemeClr val="bg2">
                      <a:lumMod val="25000"/>
                    </a:schemeClr>
                  </a:solidFill>
                  <a:effectLst/>
                </a:rPr>
                <a:t>dui</a:t>
              </a:r>
              <a:r>
                <a:rPr lang="pt-BR">
                  <a:solidFill>
                    <a:schemeClr val="bg2">
                      <a:lumMod val="25000"/>
                    </a:schemeClr>
                  </a:solidFill>
                  <a:effectLst/>
                </a:rPr>
                <a:t> </a:t>
              </a:r>
              <a:r>
                <a:rPr lang="pt-BR" err="1">
                  <a:solidFill>
                    <a:schemeClr val="bg2">
                      <a:lumMod val="25000"/>
                    </a:schemeClr>
                  </a:solidFill>
                  <a:effectLst/>
                </a:rPr>
                <a:t>facilisis</a:t>
              </a:r>
              <a:r>
                <a:rPr lang="pt-BR">
                  <a:solidFill>
                    <a:schemeClr val="bg2">
                      <a:lumMod val="25000"/>
                    </a:schemeClr>
                  </a:solidFill>
                  <a:effectLst/>
                </a:rPr>
                <a:t> libero, </a:t>
              </a:r>
              <a:r>
                <a:rPr lang="pt-BR" err="1">
                  <a:solidFill>
                    <a:schemeClr val="bg2">
                      <a:lumMod val="25000"/>
                    </a:schemeClr>
                  </a:solidFill>
                  <a:effectLst/>
                </a:rPr>
                <a:t>eget</a:t>
              </a:r>
              <a:r>
                <a:rPr lang="pt-BR">
                  <a:solidFill>
                    <a:schemeClr val="bg2">
                      <a:lumMod val="25000"/>
                    </a:schemeClr>
                  </a:solidFill>
                  <a:effectLst/>
                </a:rPr>
                <a:t> </a:t>
              </a:r>
              <a:r>
                <a:rPr lang="pt-BR" err="1">
                  <a:solidFill>
                    <a:schemeClr val="bg2">
                      <a:lumMod val="25000"/>
                    </a:schemeClr>
                  </a:solidFill>
                  <a:effectLst/>
                </a:rPr>
                <a:t>placerat</a:t>
              </a:r>
              <a:r>
                <a:rPr lang="pt-BR">
                  <a:solidFill>
                    <a:schemeClr val="bg2">
                      <a:lumMod val="25000"/>
                    </a:schemeClr>
                  </a:solidFill>
                  <a:effectLst/>
                </a:rPr>
                <a:t> </a:t>
              </a:r>
              <a:r>
                <a:rPr lang="pt-BR" err="1">
                  <a:solidFill>
                    <a:schemeClr val="bg2">
                      <a:lumMod val="25000"/>
                    </a:schemeClr>
                  </a:solidFill>
                  <a:effectLst/>
                </a:rPr>
                <a:t>quam</a:t>
              </a:r>
              <a:r>
                <a:rPr lang="pt-BR">
                  <a:solidFill>
                    <a:schemeClr val="bg2">
                      <a:lumMod val="25000"/>
                    </a:schemeClr>
                  </a:solidFill>
                  <a:effectLst/>
                </a:rPr>
                <a:t> </a:t>
              </a:r>
              <a:r>
                <a:rPr lang="pt-BR" err="1">
                  <a:solidFill>
                    <a:schemeClr val="bg2">
                      <a:lumMod val="25000"/>
                    </a:schemeClr>
                  </a:solidFill>
                  <a:effectLst/>
                </a:rPr>
                <a:t>purus</a:t>
              </a:r>
              <a:r>
                <a:rPr lang="pt-BR">
                  <a:solidFill>
                    <a:schemeClr val="bg2">
                      <a:lumMod val="25000"/>
                    </a:schemeClr>
                  </a:solidFill>
                  <a:effectLst/>
                </a:rPr>
                <a:t> </a:t>
              </a:r>
              <a:r>
                <a:rPr lang="pt-BR" err="1">
                  <a:solidFill>
                    <a:schemeClr val="bg2">
                      <a:lumMod val="25000"/>
                    </a:schemeClr>
                  </a:solidFill>
                  <a:effectLst/>
                </a:rPr>
                <a:t>pretium</a:t>
              </a:r>
              <a:r>
                <a:rPr lang="pt-BR">
                  <a:solidFill>
                    <a:schemeClr val="bg2">
                      <a:lumMod val="25000"/>
                    </a:schemeClr>
                  </a:solidFill>
                  <a:effectLst/>
                </a:rPr>
                <a:t> </a:t>
              </a:r>
              <a:r>
                <a:rPr lang="pt-BR" err="1">
                  <a:solidFill>
                    <a:schemeClr val="bg2">
                      <a:lumMod val="25000"/>
                    </a:schemeClr>
                  </a:solidFill>
                  <a:effectLst/>
                </a:rPr>
                <a:t>lectus.Ut</a:t>
              </a:r>
              <a:r>
                <a:rPr lang="pt-BR">
                  <a:solidFill>
                    <a:schemeClr val="bg2">
                      <a:lumMod val="25000"/>
                    </a:schemeClr>
                  </a:solidFill>
                  <a:effectLst/>
                </a:rPr>
                <a:t> </a:t>
              </a:r>
              <a:r>
                <a:rPr lang="pt-BR" err="1">
                  <a:solidFill>
                    <a:schemeClr val="bg2">
                      <a:lumMod val="25000"/>
                    </a:schemeClr>
                  </a:solidFill>
                  <a:effectLst/>
                </a:rPr>
                <a:t>molestie</a:t>
              </a:r>
              <a:r>
                <a:rPr lang="pt-BR">
                  <a:solidFill>
                    <a:schemeClr val="bg2">
                      <a:lumMod val="25000"/>
                    </a:schemeClr>
                  </a:solidFill>
                  <a:effectLst/>
                </a:rPr>
                <a:t> magna urna, in </a:t>
              </a:r>
              <a:r>
                <a:rPr lang="pt-BR" err="1">
                  <a:solidFill>
                    <a:schemeClr val="bg2">
                      <a:lumMod val="25000"/>
                    </a:schemeClr>
                  </a:solidFill>
                  <a:effectLst/>
                </a:rPr>
                <a:t>rhoncus</a:t>
              </a:r>
              <a:r>
                <a:rPr lang="pt-BR">
                  <a:solidFill>
                    <a:schemeClr val="bg2">
                      <a:lumMod val="25000"/>
                    </a:schemeClr>
                  </a:solidFill>
                  <a:effectLst/>
                </a:rPr>
                <a:t> </a:t>
              </a:r>
              <a:r>
                <a:rPr lang="pt-BR" err="1">
                  <a:solidFill>
                    <a:schemeClr val="bg2">
                      <a:lumMod val="25000"/>
                    </a:schemeClr>
                  </a:solidFill>
                  <a:effectLst/>
                </a:rPr>
                <a:t>risus</a:t>
              </a:r>
              <a:r>
                <a:rPr lang="pt-BR">
                  <a:solidFill>
                    <a:schemeClr val="bg2">
                      <a:lumMod val="25000"/>
                    </a:schemeClr>
                  </a:solidFill>
                  <a:effectLst/>
                </a:rPr>
                <a:t> </a:t>
              </a:r>
              <a:r>
                <a:rPr lang="pt-BR" err="1">
                  <a:solidFill>
                    <a:schemeClr val="bg2">
                      <a:lumMod val="25000"/>
                    </a:schemeClr>
                  </a:solidFill>
                  <a:effectLst/>
                </a:rPr>
                <a:t>vestibulum</a:t>
              </a:r>
              <a:r>
                <a:rPr lang="pt-BR">
                  <a:solidFill>
                    <a:schemeClr val="bg2">
                      <a:lumMod val="25000"/>
                    </a:schemeClr>
                  </a:solidFill>
                  <a:effectLst/>
                </a:rPr>
                <a:t> a. </a:t>
              </a:r>
              <a:r>
                <a:rPr lang="pt-BR" err="1">
                  <a:solidFill>
                    <a:schemeClr val="bg2">
                      <a:lumMod val="25000"/>
                    </a:schemeClr>
                  </a:solidFill>
                  <a:effectLst/>
                </a:rPr>
                <a:t>Vestibulum</a:t>
              </a:r>
              <a:r>
                <a:rPr lang="pt-BR">
                  <a:solidFill>
                    <a:schemeClr val="bg2">
                      <a:lumMod val="25000"/>
                    </a:schemeClr>
                  </a:solidFill>
                  <a:effectLst/>
                </a:rPr>
                <a:t> </a:t>
              </a:r>
              <a:r>
                <a:rPr lang="pt-BR" err="1">
                  <a:solidFill>
                    <a:schemeClr val="bg2">
                      <a:lumMod val="25000"/>
                    </a:schemeClr>
                  </a:solidFill>
                  <a:effectLst/>
                </a:rPr>
                <a:t>pretium</a:t>
              </a:r>
              <a:r>
                <a:rPr lang="pt-BR">
                  <a:solidFill>
                    <a:schemeClr val="bg2">
                      <a:lumMod val="25000"/>
                    </a:schemeClr>
                  </a:solidFill>
                  <a:effectLst/>
                </a:rPr>
                <a:t>, ipsum </a:t>
              </a:r>
              <a:r>
                <a:rPr lang="pt-BR" err="1">
                  <a:solidFill>
                    <a:schemeClr val="bg2">
                      <a:lumMod val="25000"/>
                    </a:schemeClr>
                  </a:solidFill>
                  <a:effectLst/>
                </a:rPr>
                <a:t>sed</a:t>
              </a:r>
              <a:r>
                <a:rPr lang="pt-BR">
                  <a:solidFill>
                    <a:schemeClr val="bg2">
                      <a:lumMod val="25000"/>
                    </a:schemeClr>
                  </a:solidFill>
                  <a:effectLst/>
                </a:rPr>
                <a:t> </a:t>
              </a:r>
              <a:r>
                <a:rPr lang="pt-BR" err="1">
                  <a:solidFill>
                    <a:schemeClr val="bg2">
                      <a:lumMod val="25000"/>
                    </a:schemeClr>
                  </a:solidFill>
                  <a:effectLst/>
                </a:rPr>
                <a:t>pretium</a:t>
              </a:r>
              <a:r>
                <a:rPr lang="pt-BR">
                  <a:solidFill>
                    <a:schemeClr val="bg2">
                      <a:lumMod val="25000"/>
                    </a:schemeClr>
                  </a:solidFill>
                  <a:effectLst/>
                </a:rPr>
                <a:t> </a:t>
              </a:r>
              <a:r>
                <a:rPr lang="pt-BR" err="1">
                  <a:solidFill>
                    <a:schemeClr val="bg2">
                      <a:lumMod val="25000"/>
                    </a:schemeClr>
                  </a:solidFill>
                  <a:effectLst/>
                </a:rPr>
                <a:t>ultricies</a:t>
              </a:r>
              <a:r>
                <a:rPr lang="pt-BR">
                  <a:solidFill>
                    <a:schemeClr val="bg2">
                      <a:lumMod val="25000"/>
                    </a:schemeClr>
                  </a:solidFill>
                  <a:effectLst/>
                </a:rPr>
                <a:t>, </a:t>
              </a:r>
              <a:r>
                <a:rPr lang="pt-BR" err="1">
                  <a:solidFill>
                    <a:schemeClr val="bg2">
                      <a:lumMod val="25000"/>
                    </a:schemeClr>
                  </a:solidFill>
                  <a:effectLst/>
                </a:rPr>
                <a:t>ex</a:t>
              </a:r>
              <a:r>
                <a:rPr lang="pt-BR">
                  <a:solidFill>
                    <a:schemeClr val="bg2">
                      <a:lumMod val="25000"/>
                    </a:schemeClr>
                  </a:solidFill>
                  <a:effectLst/>
                </a:rPr>
                <a:t> </a:t>
              </a:r>
              <a:r>
                <a:rPr lang="pt-BR" err="1">
                  <a:solidFill>
                    <a:schemeClr val="bg2">
                      <a:lumMod val="25000"/>
                    </a:schemeClr>
                  </a:solidFill>
                  <a:effectLst/>
                </a:rPr>
                <a:t>dui</a:t>
              </a:r>
              <a:r>
                <a:rPr lang="pt-BR">
                  <a:solidFill>
                    <a:schemeClr val="bg2">
                      <a:lumMod val="25000"/>
                    </a:schemeClr>
                  </a:solidFill>
                  <a:effectLst/>
                </a:rPr>
                <a:t> </a:t>
              </a:r>
              <a:r>
                <a:rPr lang="pt-BR" err="1">
                  <a:solidFill>
                    <a:schemeClr val="bg2">
                      <a:lumMod val="25000"/>
                    </a:schemeClr>
                  </a:solidFill>
                  <a:effectLst/>
                </a:rPr>
                <a:t>facilisis</a:t>
              </a:r>
              <a:r>
                <a:rPr lang="pt-BR">
                  <a:solidFill>
                    <a:schemeClr val="bg2">
                      <a:lumMod val="25000"/>
                    </a:schemeClr>
                  </a:solidFill>
                  <a:effectLst/>
                </a:rPr>
                <a:t> libero, </a:t>
              </a:r>
              <a:r>
                <a:rPr lang="pt-BR" err="1">
                  <a:solidFill>
                    <a:schemeClr val="bg2">
                      <a:lumMod val="25000"/>
                    </a:schemeClr>
                  </a:solidFill>
                  <a:effectLst/>
                </a:rPr>
                <a:t>eget</a:t>
              </a:r>
              <a:r>
                <a:rPr lang="pt-BR">
                  <a:solidFill>
                    <a:schemeClr val="bg2">
                      <a:lumMod val="25000"/>
                    </a:schemeClr>
                  </a:solidFill>
                  <a:effectLst/>
                </a:rPr>
                <a:t> </a:t>
              </a:r>
              <a:r>
                <a:rPr lang="pt-BR" err="1">
                  <a:solidFill>
                    <a:schemeClr val="bg2">
                      <a:lumMod val="25000"/>
                    </a:schemeClr>
                  </a:solidFill>
                  <a:effectLst/>
                </a:rPr>
                <a:t>placerat</a:t>
              </a:r>
              <a:r>
                <a:rPr lang="pt-BR">
                  <a:solidFill>
                    <a:schemeClr val="bg2">
                      <a:lumMod val="25000"/>
                    </a:schemeClr>
                  </a:solidFill>
                  <a:effectLst/>
                </a:rPr>
                <a:t> </a:t>
              </a:r>
              <a:r>
                <a:rPr lang="pt-BR" err="1">
                  <a:solidFill>
                    <a:schemeClr val="bg2">
                      <a:lumMod val="25000"/>
                    </a:schemeClr>
                  </a:solidFill>
                  <a:effectLst/>
                </a:rPr>
                <a:t>quam</a:t>
              </a:r>
              <a:r>
                <a:rPr lang="pt-BR">
                  <a:solidFill>
                    <a:schemeClr val="bg2">
                      <a:lumMod val="25000"/>
                    </a:schemeClr>
                  </a:solidFill>
                  <a:effectLst/>
                </a:rPr>
                <a:t> </a:t>
              </a:r>
              <a:r>
                <a:rPr lang="pt-BR" err="1">
                  <a:solidFill>
                    <a:schemeClr val="bg2">
                      <a:lumMod val="25000"/>
                    </a:schemeClr>
                  </a:solidFill>
                  <a:effectLst/>
                </a:rPr>
                <a:t>purus</a:t>
              </a:r>
              <a:r>
                <a:rPr lang="pt-BR">
                  <a:solidFill>
                    <a:schemeClr val="bg2">
                      <a:lumMod val="25000"/>
                    </a:schemeClr>
                  </a:solidFill>
                  <a:effectLst/>
                </a:rPr>
                <a:t> </a:t>
              </a:r>
              <a:r>
                <a:rPr lang="pt-BR" err="1">
                  <a:solidFill>
                    <a:schemeClr val="bg2">
                      <a:lumMod val="25000"/>
                    </a:schemeClr>
                  </a:solidFill>
                  <a:effectLst/>
                </a:rPr>
                <a:t>pretium</a:t>
              </a:r>
              <a:r>
                <a:rPr lang="pt-BR">
                  <a:solidFill>
                    <a:schemeClr val="bg2">
                      <a:lumMod val="25000"/>
                    </a:schemeClr>
                  </a:solidFill>
                  <a:effectLst/>
                </a:rPr>
                <a:t> </a:t>
              </a:r>
              <a:r>
                <a:rPr lang="pt-BR" err="1">
                  <a:solidFill>
                    <a:schemeClr val="bg2">
                      <a:lumMod val="25000"/>
                    </a:schemeClr>
                  </a:solidFill>
                  <a:effectLst/>
                </a:rPr>
                <a:t>lectus.purus</a:t>
              </a:r>
              <a:r>
                <a:rPr lang="pt-BR">
                  <a:solidFill>
                    <a:schemeClr val="bg2">
                      <a:lumMod val="25000"/>
                    </a:schemeClr>
                  </a:solidFill>
                  <a:effectLst/>
                </a:rPr>
                <a:t> </a:t>
              </a:r>
              <a:r>
                <a:rPr lang="pt-BR" err="1">
                  <a:solidFill>
                    <a:schemeClr val="bg2">
                      <a:lumMod val="25000"/>
                    </a:schemeClr>
                  </a:solidFill>
                  <a:effectLst/>
                </a:rPr>
                <a:t>pretium</a:t>
              </a:r>
              <a:r>
                <a:rPr lang="pt-BR">
                  <a:solidFill>
                    <a:schemeClr val="bg2">
                      <a:lumMod val="25000"/>
                    </a:schemeClr>
                  </a:solidFill>
                  <a:effectLst/>
                </a:rPr>
                <a:t> </a:t>
              </a:r>
              <a:r>
                <a:rPr lang="pt-BR" err="1">
                  <a:solidFill>
                    <a:schemeClr val="bg2">
                      <a:lumMod val="25000"/>
                    </a:schemeClr>
                  </a:solidFill>
                  <a:effectLst/>
                </a:rPr>
                <a:t>lectus.Ut</a:t>
              </a:r>
              <a:r>
                <a:rPr lang="pt-BR">
                  <a:solidFill>
                    <a:schemeClr val="bg2">
                      <a:lumMod val="25000"/>
                    </a:schemeClr>
                  </a:solidFill>
                  <a:effectLst/>
                </a:rPr>
                <a:t> </a:t>
              </a:r>
              <a:r>
                <a:rPr lang="pt-BR" err="1">
                  <a:solidFill>
                    <a:schemeClr val="bg2">
                      <a:lumMod val="25000"/>
                    </a:schemeClr>
                  </a:solidFill>
                  <a:effectLst/>
                </a:rPr>
                <a:t>molestiepretium</a:t>
              </a:r>
              <a:r>
                <a:rPr lang="pt-BR">
                  <a:solidFill>
                    <a:schemeClr val="bg2">
                      <a:lumMod val="25000"/>
                    </a:schemeClr>
                  </a:solidFill>
                  <a:effectLst/>
                </a:rPr>
                <a:t> </a:t>
              </a:r>
              <a:r>
                <a:rPr lang="pt-BR" err="1">
                  <a:solidFill>
                    <a:schemeClr val="bg2">
                      <a:lumMod val="25000"/>
                    </a:schemeClr>
                  </a:solidFill>
                  <a:effectLst/>
                </a:rPr>
                <a:t>lectus.purus</a:t>
              </a:r>
              <a:r>
                <a:rPr lang="pt-BR">
                  <a:solidFill>
                    <a:schemeClr val="bg2">
                      <a:lumMod val="25000"/>
                    </a:schemeClr>
                  </a:solidFill>
                  <a:effectLst/>
                </a:rPr>
                <a:t> </a:t>
              </a:r>
              <a:r>
                <a:rPr lang="pt-BR" err="1">
                  <a:solidFill>
                    <a:schemeClr val="bg2">
                      <a:lumMod val="25000"/>
                    </a:schemeClr>
                  </a:solidFill>
                  <a:effectLst/>
                </a:rPr>
                <a:t>pretium</a:t>
              </a:r>
              <a:r>
                <a:rPr lang="pt-BR">
                  <a:solidFill>
                    <a:schemeClr val="bg2">
                      <a:lumMod val="25000"/>
                    </a:schemeClr>
                  </a:solidFill>
                  <a:effectLst/>
                </a:rPr>
                <a:t> </a:t>
              </a:r>
              <a:r>
                <a:rPr lang="pt-BR" err="1">
                  <a:solidFill>
                    <a:schemeClr val="bg2">
                      <a:lumMod val="25000"/>
                    </a:schemeClr>
                  </a:solidFill>
                  <a:effectLst/>
                </a:rPr>
                <a:t>lectus</a:t>
              </a:r>
              <a:r>
                <a:rPr lang="pt-BR">
                  <a:solidFill>
                    <a:schemeClr val="bg2">
                      <a:lumMod val="25000"/>
                    </a:schemeClr>
                  </a:solidFill>
                  <a:effectLst/>
                </a:rPr>
                <a:t>.</a:t>
              </a:r>
              <a:endParaRPr lang="pt-BR">
                <a:solidFill>
                  <a:schemeClr val="bg2">
                    <a:lumMod val="25000"/>
                  </a:schemeClr>
                </a:solidFill>
              </a:endParaRPr>
            </a:p>
          </p:txBody>
        </p:sp>
        <p:grpSp>
          <p:nvGrpSpPr>
            <p:cNvPr id="2" name="Agrupar 1">
              <a:extLst>
                <a:ext uri="{FF2B5EF4-FFF2-40B4-BE49-F238E27FC236}">
                  <a16:creationId xmlns:a16="http://schemas.microsoft.com/office/drawing/2014/main" id="{A60E7493-3499-AA10-F1F7-3153FAC0273B}"/>
                </a:ext>
              </a:extLst>
            </p:cNvPr>
            <p:cNvGrpSpPr/>
            <p:nvPr/>
          </p:nvGrpSpPr>
          <p:grpSpPr>
            <a:xfrm>
              <a:off x="6276977" y="1845178"/>
              <a:ext cx="4915587" cy="3342286"/>
              <a:chOff x="8110375" y="1219334"/>
              <a:chExt cx="3082189" cy="2095692"/>
            </a:xfrm>
          </p:grpSpPr>
          <p:pic>
            <p:nvPicPr>
              <p:cNvPr id="10" name="Imagem 9">
                <a:extLst>
                  <a:ext uri="{FF2B5EF4-FFF2-40B4-BE49-F238E27FC236}">
                    <a16:creationId xmlns:a16="http://schemas.microsoft.com/office/drawing/2014/main" id="{3075B32E-2475-C25A-F5C9-2BD43DDC0494}"/>
                  </a:ext>
                </a:extLst>
              </p:cNvPr>
              <p:cNvPicPr>
                <a:picLocks noChangeAspect="1"/>
              </p:cNvPicPr>
              <p:nvPr/>
            </p:nvPicPr>
            <p:blipFill>
              <a:blip r:embed="rId2"/>
              <a:stretch>
                <a:fillRect/>
              </a:stretch>
            </p:blipFill>
            <p:spPr>
              <a:xfrm>
                <a:off x="8110376" y="1219334"/>
                <a:ext cx="3034683" cy="1703425"/>
              </a:xfrm>
              <a:prstGeom prst="rect">
                <a:avLst/>
              </a:prstGeom>
            </p:spPr>
          </p:pic>
          <p:cxnSp>
            <p:nvCxnSpPr>
              <p:cNvPr id="7" name="Conector reto 6">
                <a:extLst>
                  <a:ext uri="{FF2B5EF4-FFF2-40B4-BE49-F238E27FC236}">
                    <a16:creationId xmlns:a16="http://schemas.microsoft.com/office/drawing/2014/main" id="{9346B4FC-F0C6-D72C-8990-94AC305E027D}"/>
                  </a:ext>
                </a:extLst>
              </p:cNvPr>
              <p:cNvCxnSpPr>
                <a:cxnSpLocks/>
              </p:cNvCxnSpPr>
              <p:nvPr/>
            </p:nvCxnSpPr>
            <p:spPr>
              <a:xfrm>
                <a:off x="8110375" y="3264372"/>
                <a:ext cx="3082189" cy="0"/>
              </a:xfrm>
              <a:prstGeom prst="line">
                <a:avLst/>
              </a:prstGeom>
              <a:ln>
                <a:solidFill>
                  <a:srgbClr val="DCE3EA"/>
                </a:solidFill>
              </a:ln>
            </p:spPr>
            <p:style>
              <a:lnRef idx="1">
                <a:schemeClr val="accent1"/>
              </a:lnRef>
              <a:fillRef idx="0">
                <a:schemeClr val="accent1"/>
              </a:fillRef>
              <a:effectRef idx="0">
                <a:schemeClr val="accent1"/>
              </a:effectRef>
              <a:fontRef idx="minor">
                <a:schemeClr val="tx1"/>
              </a:fontRef>
            </p:style>
          </p:cxnSp>
          <p:sp>
            <p:nvSpPr>
              <p:cNvPr id="8" name="CaixaDeTexto 7">
                <a:extLst>
                  <a:ext uri="{FF2B5EF4-FFF2-40B4-BE49-F238E27FC236}">
                    <a16:creationId xmlns:a16="http://schemas.microsoft.com/office/drawing/2014/main" id="{538862B9-F857-3837-F18B-7452B6EACD14}"/>
                  </a:ext>
                </a:extLst>
              </p:cNvPr>
              <p:cNvSpPr txBox="1"/>
              <p:nvPr/>
            </p:nvSpPr>
            <p:spPr>
              <a:xfrm>
                <a:off x="8110375" y="3007249"/>
                <a:ext cx="3034683" cy="307777"/>
              </a:xfrm>
              <a:prstGeom prst="rect">
                <a:avLst/>
              </a:prstGeom>
              <a:noFill/>
            </p:spPr>
            <p:txBody>
              <a:bodyPr wrap="square">
                <a:spAutoFit/>
              </a:bodyPr>
              <a:lstStyle/>
              <a:p>
                <a:r>
                  <a:rPr lang="pt-BR" sz="1400">
                    <a:effectLst/>
                  </a:rPr>
                  <a:t>Legenda da imagem</a:t>
                </a:r>
                <a:endParaRPr lang="pt-BR" sz="1400"/>
              </a:p>
            </p:txBody>
          </p:sp>
        </p:grpSp>
      </p:grpSp>
      <p:grpSp>
        <p:nvGrpSpPr>
          <p:cNvPr id="37" name="Agrupar 36">
            <a:extLst>
              <a:ext uri="{FF2B5EF4-FFF2-40B4-BE49-F238E27FC236}">
                <a16:creationId xmlns:a16="http://schemas.microsoft.com/office/drawing/2014/main" id="{67924D70-70A4-7C34-B0FF-E8FC06F38089}"/>
              </a:ext>
            </a:extLst>
          </p:cNvPr>
          <p:cNvGrpSpPr/>
          <p:nvPr/>
        </p:nvGrpSpPr>
        <p:grpSpPr>
          <a:xfrm>
            <a:off x="12639639" y="2059216"/>
            <a:ext cx="3543790" cy="2607141"/>
            <a:chOff x="12639639" y="382816"/>
            <a:chExt cx="3543790" cy="2607141"/>
          </a:xfrm>
        </p:grpSpPr>
        <p:sp>
          <p:nvSpPr>
            <p:cNvPr id="38" name="Balão de Fala: Retângulo 37">
              <a:extLst>
                <a:ext uri="{FF2B5EF4-FFF2-40B4-BE49-F238E27FC236}">
                  <a16:creationId xmlns:a16="http://schemas.microsoft.com/office/drawing/2014/main" id="{E5D31CE1-73E9-E70F-8CB2-89BB151A4AE1}"/>
                </a:ext>
              </a:extLst>
            </p:cNvPr>
            <p:cNvSpPr/>
            <p:nvPr/>
          </p:nvSpPr>
          <p:spPr>
            <a:xfrm rot="5400000">
              <a:off x="13107963" y="-85508"/>
              <a:ext cx="2607141" cy="3543790"/>
            </a:xfrm>
            <a:prstGeom prst="wedgeRectCallout">
              <a:avLst>
                <a:gd name="adj1" fmla="val -20343"/>
                <a:gd name="adj2" fmla="val 61591"/>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400"/>
            </a:p>
          </p:txBody>
        </p:sp>
        <p:sp>
          <p:nvSpPr>
            <p:cNvPr id="39" name="CaixaDeTexto 38">
              <a:extLst>
                <a:ext uri="{FF2B5EF4-FFF2-40B4-BE49-F238E27FC236}">
                  <a16:creationId xmlns:a16="http://schemas.microsoft.com/office/drawing/2014/main" id="{A0D4EDC6-8A4F-E35B-E6CC-1AC30A161B20}"/>
                </a:ext>
              </a:extLst>
            </p:cNvPr>
            <p:cNvSpPr txBox="1"/>
            <p:nvPr/>
          </p:nvSpPr>
          <p:spPr>
            <a:xfrm>
              <a:off x="12816114" y="638629"/>
              <a:ext cx="3222172" cy="2031325"/>
            </a:xfrm>
            <a:prstGeom prst="rect">
              <a:avLst/>
            </a:prstGeom>
            <a:noFill/>
          </p:spPr>
          <p:txBody>
            <a:bodyPr wrap="square" rtlCol="0">
              <a:spAutoFit/>
            </a:bodyPr>
            <a:lstStyle/>
            <a:p>
              <a:r>
                <a:rPr lang="pt-BR" sz="1400">
                  <a:solidFill>
                    <a:schemeClr val="bg1"/>
                  </a:solidFill>
                </a:rPr>
                <a:t>Orientações para professor/LXD:</a:t>
              </a:r>
            </a:p>
            <a:p>
              <a:endParaRPr lang="pt-BR" sz="1400">
                <a:solidFill>
                  <a:schemeClr val="bg1"/>
                </a:solidFill>
              </a:endParaRPr>
            </a:p>
            <a:p>
              <a:pPr marL="285750" indent="-285750">
                <a:buFont typeface="Arial" panose="020B0604020202020204" pitchFamily="34" charset="0"/>
                <a:buChar char="•"/>
              </a:pPr>
              <a:r>
                <a:rPr lang="pt-BR" sz="1400">
                  <a:solidFill>
                    <a:schemeClr val="bg1"/>
                  </a:solidFill>
                </a:rPr>
                <a:t>O recurso está agrupado. Para ajustar a caixa de texto, aumente a linha apenas na respectiva camada.</a:t>
              </a:r>
            </a:p>
            <a:p>
              <a:pPr marL="285750" indent="-285750">
                <a:buFont typeface="Arial" panose="020B0604020202020204" pitchFamily="34" charset="0"/>
                <a:buChar char="•"/>
              </a:pPr>
              <a:r>
                <a:rPr lang="pt-BR" sz="1400">
                  <a:solidFill>
                    <a:schemeClr val="bg1"/>
                  </a:solidFill>
                </a:rPr>
                <a:t>Para alterar a imagem, clique com o botão direito do mouse, selecione Alterar Imagem &gt;&gt; Da Área de Transferência.</a:t>
              </a:r>
            </a:p>
          </p:txBody>
        </p:sp>
      </p:grpSp>
      <p:grpSp>
        <p:nvGrpSpPr>
          <p:cNvPr id="40" name="Agrupar 39">
            <a:extLst>
              <a:ext uri="{FF2B5EF4-FFF2-40B4-BE49-F238E27FC236}">
                <a16:creationId xmlns:a16="http://schemas.microsoft.com/office/drawing/2014/main" id="{3011922E-365B-0B90-9D07-04DC8A6B86A6}"/>
              </a:ext>
            </a:extLst>
          </p:cNvPr>
          <p:cNvGrpSpPr/>
          <p:nvPr/>
        </p:nvGrpSpPr>
        <p:grpSpPr>
          <a:xfrm>
            <a:off x="12639638" y="539973"/>
            <a:ext cx="3543790" cy="1373961"/>
            <a:chOff x="12639639" y="382815"/>
            <a:chExt cx="3543790" cy="1373961"/>
          </a:xfrm>
        </p:grpSpPr>
        <p:sp>
          <p:nvSpPr>
            <p:cNvPr id="41" name="Balão de Fala: Retângulo 40">
              <a:extLst>
                <a:ext uri="{FF2B5EF4-FFF2-40B4-BE49-F238E27FC236}">
                  <a16:creationId xmlns:a16="http://schemas.microsoft.com/office/drawing/2014/main" id="{86B1A88C-F623-30E8-2932-0F595F91C5B0}"/>
                </a:ext>
              </a:extLst>
            </p:cNvPr>
            <p:cNvSpPr/>
            <p:nvPr/>
          </p:nvSpPr>
          <p:spPr>
            <a:xfrm rot="5400000">
              <a:off x="13724553" y="-702099"/>
              <a:ext cx="1373961" cy="3543790"/>
            </a:xfrm>
            <a:prstGeom prst="wedgeRectCallout">
              <a:avLst>
                <a:gd name="adj1" fmla="val -20343"/>
                <a:gd name="adj2" fmla="val 61591"/>
              </a:avLst>
            </a:prstGeom>
            <a:solidFill>
              <a:schemeClr val="bg1"/>
            </a:solidFill>
            <a:ln>
              <a:solidFill>
                <a:srgbClr val="4A5E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400"/>
            </a:p>
          </p:txBody>
        </p:sp>
        <p:sp>
          <p:nvSpPr>
            <p:cNvPr id="42" name="CaixaDeTexto 41">
              <a:extLst>
                <a:ext uri="{FF2B5EF4-FFF2-40B4-BE49-F238E27FC236}">
                  <a16:creationId xmlns:a16="http://schemas.microsoft.com/office/drawing/2014/main" id="{575DC724-F1A5-F863-56A4-03106495EA0B}"/>
                </a:ext>
              </a:extLst>
            </p:cNvPr>
            <p:cNvSpPr txBox="1"/>
            <p:nvPr/>
          </p:nvSpPr>
          <p:spPr>
            <a:xfrm>
              <a:off x="12816114" y="638629"/>
              <a:ext cx="3222172" cy="738664"/>
            </a:xfrm>
            <a:prstGeom prst="rect">
              <a:avLst/>
            </a:prstGeom>
            <a:noFill/>
          </p:spPr>
          <p:txBody>
            <a:bodyPr wrap="square" rtlCol="0">
              <a:spAutoFit/>
            </a:bodyPr>
            <a:lstStyle/>
            <a:p>
              <a:r>
                <a:rPr lang="pt-BR" sz="1400">
                  <a:solidFill>
                    <a:srgbClr val="4A5E85"/>
                  </a:solidFill>
                </a:rPr>
                <a:t>Componente:</a:t>
              </a:r>
            </a:p>
            <a:p>
              <a:endParaRPr lang="pt-BR" sz="1400">
                <a:solidFill>
                  <a:srgbClr val="4A5E85"/>
                </a:solidFill>
              </a:endParaRPr>
            </a:p>
            <a:p>
              <a:r>
                <a:rPr lang="pt-BR" sz="1400" b="1">
                  <a:solidFill>
                    <a:srgbClr val="4A5E85"/>
                  </a:solidFill>
                </a:rPr>
                <a:t>Texto-imagem paisagem com legenda</a:t>
              </a:r>
            </a:p>
          </p:txBody>
        </p:sp>
      </p:grpSp>
    </p:spTree>
    <p:extLst>
      <p:ext uri="{BB962C8B-B14F-4D97-AF65-F5344CB8AC3E}">
        <p14:creationId xmlns:p14="http://schemas.microsoft.com/office/powerpoint/2010/main" val="223891066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aixaDeTexto 2">
            <a:extLst>
              <a:ext uri="{FF2B5EF4-FFF2-40B4-BE49-F238E27FC236}">
                <a16:creationId xmlns:a16="http://schemas.microsoft.com/office/drawing/2014/main" id="{336F9CDE-6C1E-60C1-EDBF-9F1009424644}"/>
              </a:ext>
            </a:extLst>
          </p:cNvPr>
          <p:cNvSpPr txBox="1"/>
          <p:nvPr/>
        </p:nvSpPr>
        <p:spPr>
          <a:xfrm>
            <a:off x="1019175" y="2274838"/>
            <a:ext cx="5076825" cy="2308324"/>
          </a:xfrm>
          <a:prstGeom prst="rect">
            <a:avLst/>
          </a:prstGeom>
          <a:noFill/>
        </p:spPr>
        <p:txBody>
          <a:bodyPr wrap="square" anchor="ctr">
            <a:spAutoFit/>
          </a:bodyPr>
          <a:lstStyle/>
          <a:p>
            <a:r>
              <a:rPr lang="pt-BR">
                <a:solidFill>
                  <a:schemeClr val="bg2">
                    <a:lumMod val="25000"/>
                  </a:schemeClr>
                </a:solidFill>
                <a:effectLst/>
              </a:rPr>
              <a:t>Ut </a:t>
            </a:r>
            <a:r>
              <a:rPr lang="pt-BR" err="1">
                <a:solidFill>
                  <a:schemeClr val="bg2">
                    <a:lumMod val="25000"/>
                  </a:schemeClr>
                </a:solidFill>
                <a:effectLst/>
              </a:rPr>
              <a:t>molestie</a:t>
            </a:r>
            <a:r>
              <a:rPr lang="pt-BR">
                <a:solidFill>
                  <a:schemeClr val="bg2">
                    <a:lumMod val="25000"/>
                  </a:schemeClr>
                </a:solidFill>
                <a:effectLst/>
              </a:rPr>
              <a:t> magna urna, in </a:t>
            </a:r>
            <a:r>
              <a:rPr lang="pt-BR" err="1">
                <a:solidFill>
                  <a:schemeClr val="bg2">
                    <a:lumMod val="25000"/>
                  </a:schemeClr>
                </a:solidFill>
                <a:effectLst/>
              </a:rPr>
              <a:t>rhoncus</a:t>
            </a:r>
            <a:r>
              <a:rPr lang="pt-BR">
                <a:solidFill>
                  <a:schemeClr val="bg2">
                    <a:lumMod val="25000"/>
                  </a:schemeClr>
                </a:solidFill>
                <a:effectLst/>
              </a:rPr>
              <a:t> </a:t>
            </a:r>
            <a:r>
              <a:rPr lang="pt-BR" err="1">
                <a:solidFill>
                  <a:schemeClr val="bg2">
                    <a:lumMod val="25000"/>
                  </a:schemeClr>
                </a:solidFill>
                <a:effectLst/>
              </a:rPr>
              <a:t>risus</a:t>
            </a:r>
            <a:r>
              <a:rPr lang="pt-BR">
                <a:solidFill>
                  <a:schemeClr val="bg2">
                    <a:lumMod val="25000"/>
                  </a:schemeClr>
                </a:solidFill>
                <a:effectLst/>
              </a:rPr>
              <a:t> </a:t>
            </a:r>
            <a:r>
              <a:rPr lang="pt-BR" err="1">
                <a:solidFill>
                  <a:schemeClr val="bg2">
                    <a:lumMod val="25000"/>
                  </a:schemeClr>
                </a:solidFill>
                <a:effectLst/>
              </a:rPr>
              <a:t>vestibulum</a:t>
            </a:r>
            <a:r>
              <a:rPr lang="pt-BR">
                <a:solidFill>
                  <a:schemeClr val="bg2">
                    <a:lumMod val="25000"/>
                  </a:schemeClr>
                </a:solidFill>
                <a:effectLst/>
              </a:rPr>
              <a:t> a. </a:t>
            </a:r>
            <a:r>
              <a:rPr lang="pt-BR" err="1">
                <a:solidFill>
                  <a:schemeClr val="bg2">
                    <a:lumMod val="25000"/>
                  </a:schemeClr>
                </a:solidFill>
                <a:effectLst/>
              </a:rPr>
              <a:t>Vestibulum</a:t>
            </a:r>
            <a:r>
              <a:rPr lang="pt-BR">
                <a:solidFill>
                  <a:schemeClr val="bg2">
                    <a:lumMod val="25000"/>
                  </a:schemeClr>
                </a:solidFill>
                <a:effectLst/>
              </a:rPr>
              <a:t> </a:t>
            </a:r>
            <a:r>
              <a:rPr lang="pt-BR" err="1">
                <a:solidFill>
                  <a:schemeClr val="bg2">
                    <a:lumMod val="25000"/>
                  </a:schemeClr>
                </a:solidFill>
                <a:effectLst/>
              </a:rPr>
              <a:t>pretium</a:t>
            </a:r>
            <a:r>
              <a:rPr lang="pt-BR">
                <a:solidFill>
                  <a:schemeClr val="bg2">
                    <a:lumMod val="25000"/>
                  </a:schemeClr>
                </a:solidFill>
                <a:effectLst/>
              </a:rPr>
              <a:t>, ipsum </a:t>
            </a:r>
            <a:r>
              <a:rPr lang="pt-BR" err="1">
                <a:solidFill>
                  <a:schemeClr val="bg2">
                    <a:lumMod val="25000"/>
                  </a:schemeClr>
                </a:solidFill>
                <a:effectLst/>
              </a:rPr>
              <a:t>sed</a:t>
            </a:r>
            <a:r>
              <a:rPr lang="pt-BR">
                <a:solidFill>
                  <a:schemeClr val="bg2">
                    <a:lumMod val="25000"/>
                  </a:schemeClr>
                </a:solidFill>
                <a:effectLst/>
              </a:rPr>
              <a:t> </a:t>
            </a:r>
            <a:r>
              <a:rPr lang="pt-BR" err="1">
                <a:solidFill>
                  <a:schemeClr val="bg2">
                    <a:lumMod val="25000"/>
                  </a:schemeClr>
                </a:solidFill>
                <a:effectLst/>
              </a:rPr>
              <a:t>pretium</a:t>
            </a:r>
            <a:r>
              <a:rPr lang="pt-BR">
                <a:solidFill>
                  <a:schemeClr val="bg2">
                    <a:lumMod val="25000"/>
                  </a:schemeClr>
                </a:solidFill>
                <a:effectLst/>
              </a:rPr>
              <a:t> </a:t>
            </a:r>
            <a:r>
              <a:rPr lang="pt-BR" err="1">
                <a:solidFill>
                  <a:schemeClr val="bg2">
                    <a:lumMod val="25000"/>
                  </a:schemeClr>
                </a:solidFill>
                <a:effectLst/>
              </a:rPr>
              <a:t>ultricies</a:t>
            </a:r>
            <a:r>
              <a:rPr lang="pt-BR">
                <a:solidFill>
                  <a:schemeClr val="bg2">
                    <a:lumMod val="25000"/>
                  </a:schemeClr>
                </a:solidFill>
                <a:effectLst/>
              </a:rPr>
              <a:t>, </a:t>
            </a:r>
            <a:r>
              <a:rPr lang="pt-BR" err="1">
                <a:solidFill>
                  <a:schemeClr val="bg2">
                    <a:lumMod val="25000"/>
                  </a:schemeClr>
                </a:solidFill>
                <a:effectLst/>
              </a:rPr>
              <a:t>ex</a:t>
            </a:r>
            <a:r>
              <a:rPr lang="pt-BR">
                <a:solidFill>
                  <a:schemeClr val="bg2">
                    <a:lumMod val="25000"/>
                  </a:schemeClr>
                </a:solidFill>
                <a:effectLst/>
              </a:rPr>
              <a:t> </a:t>
            </a:r>
            <a:r>
              <a:rPr lang="pt-BR" err="1">
                <a:solidFill>
                  <a:schemeClr val="bg2">
                    <a:lumMod val="25000"/>
                  </a:schemeClr>
                </a:solidFill>
                <a:effectLst/>
              </a:rPr>
              <a:t>dui</a:t>
            </a:r>
            <a:r>
              <a:rPr lang="pt-BR">
                <a:solidFill>
                  <a:schemeClr val="bg2">
                    <a:lumMod val="25000"/>
                  </a:schemeClr>
                </a:solidFill>
                <a:effectLst/>
              </a:rPr>
              <a:t> </a:t>
            </a:r>
            <a:r>
              <a:rPr lang="pt-BR" err="1">
                <a:solidFill>
                  <a:schemeClr val="bg2">
                    <a:lumMod val="25000"/>
                  </a:schemeClr>
                </a:solidFill>
                <a:effectLst/>
              </a:rPr>
              <a:t>facilisis</a:t>
            </a:r>
            <a:r>
              <a:rPr lang="pt-BR">
                <a:solidFill>
                  <a:schemeClr val="bg2">
                    <a:lumMod val="25000"/>
                  </a:schemeClr>
                </a:solidFill>
                <a:effectLst/>
              </a:rPr>
              <a:t> libero, </a:t>
            </a:r>
            <a:r>
              <a:rPr lang="pt-BR" err="1">
                <a:solidFill>
                  <a:schemeClr val="bg2">
                    <a:lumMod val="25000"/>
                  </a:schemeClr>
                </a:solidFill>
                <a:effectLst/>
              </a:rPr>
              <a:t>eget</a:t>
            </a:r>
            <a:r>
              <a:rPr lang="pt-BR">
                <a:solidFill>
                  <a:schemeClr val="bg2">
                    <a:lumMod val="25000"/>
                  </a:schemeClr>
                </a:solidFill>
                <a:effectLst/>
              </a:rPr>
              <a:t> </a:t>
            </a:r>
            <a:r>
              <a:rPr lang="pt-BR" err="1">
                <a:solidFill>
                  <a:schemeClr val="bg2">
                    <a:lumMod val="25000"/>
                  </a:schemeClr>
                </a:solidFill>
                <a:effectLst/>
              </a:rPr>
              <a:t>placerat</a:t>
            </a:r>
            <a:r>
              <a:rPr lang="pt-BR">
                <a:solidFill>
                  <a:schemeClr val="bg2">
                    <a:lumMod val="25000"/>
                  </a:schemeClr>
                </a:solidFill>
                <a:effectLst/>
              </a:rPr>
              <a:t> </a:t>
            </a:r>
            <a:r>
              <a:rPr lang="pt-BR" err="1">
                <a:solidFill>
                  <a:schemeClr val="bg2">
                    <a:lumMod val="25000"/>
                  </a:schemeClr>
                </a:solidFill>
                <a:effectLst/>
              </a:rPr>
              <a:t>quam</a:t>
            </a:r>
            <a:r>
              <a:rPr lang="pt-BR">
                <a:solidFill>
                  <a:schemeClr val="bg2">
                    <a:lumMod val="25000"/>
                  </a:schemeClr>
                </a:solidFill>
                <a:effectLst/>
              </a:rPr>
              <a:t> </a:t>
            </a:r>
            <a:r>
              <a:rPr lang="pt-BR" err="1">
                <a:solidFill>
                  <a:schemeClr val="bg2">
                    <a:lumMod val="25000"/>
                  </a:schemeClr>
                </a:solidFill>
                <a:effectLst/>
              </a:rPr>
              <a:t>purus</a:t>
            </a:r>
            <a:r>
              <a:rPr lang="pt-BR">
                <a:solidFill>
                  <a:schemeClr val="bg2">
                    <a:lumMod val="25000"/>
                  </a:schemeClr>
                </a:solidFill>
                <a:effectLst/>
              </a:rPr>
              <a:t> </a:t>
            </a:r>
            <a:r>
              <a:rPr lang="pt-BR" err="1">
                <a:solidFill>
                  <a:schemeClr val="bg2">
                    <a:lumMod val="25000"/>
                  </a:schemeClr>
                </a:solidFill>
                <a:effectLst/>
              </a:rPr>
              <a:t>pretium</a:t>
            </a:r>
            <a:r>
              <a:rPr lang="pt-BR">
                <a:solidFill>
                  <a:schemeClr val="bg2">
                    <a:lumMod val="25000"/>
                  </a:schemeClr>
                </a:solidFill>
                <a:effectLst/>
              </a:rPr>
              <a:t> </a:t>
            </a:r>
            <a:r>
              <a:rPr lang="pt-BR" err="1">
                <a:solidFill>
                  <a:schemeClr val="bg2">
                    <a:lumMod val="25000"/>
                  </a:schemeClr>
                </a:solidFill>
                <a:effectLst/>
              </a:rPr>
              <a:t>lectus.Ut</a:t>
            </a:r>
            <a:r>
              <a:rPr lang="pt-BR">
                <a:solidFill>
                  <a:schemeClr val="bg2">
                    <a:lumMod val="25000"/>
                  </a:schemeClr>
                </a:solidFill>
                <a:effectLst/>
              </a:rPr>
              <a:t> </a:t>
            </a:r>
            <a:r>
              <a:rPr lang="pt-BR" err="1">
                <a:solidFill>
                  <a:schemeClr val="bg2">
                    <a:lumMod val="25000"/>
                  </a:schemeClr>
                </a:solidFill>
                <a:effectLst/>
              </a:rPr>
              <a:t>molestie</a:t>
            </a:r>
            <a:r>
              <a:rPr lang="pt-BR">
                <a:solidFill>
                  <a:schemeClr val="bg2">
                    <a:lumMod val="25000"/>
                  </a:schemeClr>
                </a:solidFill>
                <a:effectLst/>
              </a:rPr>
              <a:t> magna urna, in </a:t>
            </a:r>
            <a:r>
              <a:rPr lang="pt-BR" err="1">
                <a:solidFill>
                  <a:schemeClr val="bg2">
                    <a:lumMod val="25000"/>
                  </a:schemeClr>
                </a:solidFill>
                <a:effectLst/>
              </a:rPr>
              <a:t>rhoncus</a:t>
            </a:r>
            <a:r>
              <a:rPr lang="pt-BR">
                <a:solidFill>
                  <a:schemeClr val="bg2">
                    <a:lumMod val="25000"/>
                  </a:schemeClr>
                </a:solidFill>
                <a:effectLst/>
              </a:rPr>
              <a:t> </a:t>
            </a:r>
            <a:r>
              <a:rPr lang="pt-BR" err="1">
                <a:solidFill>
                  <a:schemeClr val="bg2">
                    <a:lumMod val="25000"/>
                  </a:schemeClr>
                </a:solidFill>
                <a:effectLst/>
              </a:rPr>
              <a:t>risus</a:t>
            </a:r>
            <a:r>
              <a:rPr lang="pt-BR">
                <a:solidFill>
                  <a:schemeClr val="bg2">
                    <a:lumMod val="25000"/>
                  </a:schemeClr>
                </a:solidFill>
                <a:effectLst/>
              </a:rPr>
              <a:t> </a:t>
            </a:r>
            <a:r>
              <a:rPr lang="pt-BR" err="1">
                <a:solidFill>
                  <a:schemeClr val="bg2">
                    <a:lumMod val="25000"/>
                  </a:schemeClr>
                </a:solidFill>
                <a:effectLst/>
              </a:rPr>
              <a:t>vestibulum</a:t>
            </a:r>
            <a:r>
              <a:rPr lang="pt-BR">
                <a:solidFill>
                  <a:schemeClr val="bg2">
                    <a:lumMod val="25000"/>
                  </a:schemeClr>
                </a:solidFill>
                <a:effectLst/>
              </a:rPr>
              <a:t> a. </a:t>
            </a:r>
            <a:r>
              <a:rPr lang="pt-BR" err="1">
                <a:solidFill>
                  <a:schemeClr val="bg2">
                    <a:lumMod val="25000"/>
                  </a:schemeClr>
                </a:solidFill>
                <a:effectLst/>
              </a:rPr>
              <a:t>Vestibulum</a:t>
            </a:r>
            <a:r>
              <a:rPr lang="pt-BR">
                <a:solidFill>
                  <a:schemeClr val="bg2">
                    <a:lumMod val="25000"/>
                  </a:schemeClr>
                </a:solidFill>
                <a:effectLst/>
              </a:rPr>
              <a:t> </a:t>
            </a:r>
            <a:r>
              <a:rPr lang="pt-BR" err="1">
                <a:solidFill>
                  <a:schemeClr val="bg2">
                    <a:lumMod val="25000"/>
                  </a:schemeClr>
                </a:solidFill>
                <a:effectLst/>
              </a:rPr>
              <a:t>pretium</a:t>
            </a:r>
            <a:r>
              <a:rPr lang="pt-BR">
                <a:solidFill>
                  <a:schemeClr val="bg2">
                    <a:lumMod val="25000"/>
                  </a:schemeClr>
                </a:solidFill>
                <a:effectLst/>
              </a:rPr>
              <a:t>, ipsum </a:t>
            </a:r>
            <a:r>
              <a:rPr lang="pt-BR" err="1">
                <a:solidFill>
                  <a:schemeClr val="bg2">
                    <a:lumMod val="25000"/>
                  </a:schemeClr>
                </a:solidFill>
                <a:effectLst/>
              </a:rPr>
              <a:t>sed</a:t>
            </a:r>
            <a:r>
              <a:rPr lang="pt-BR">
                <a:solidFill>
                  <a:schemeClr val="bg2">
                    <a:lumMod val="25000"/>
                  </a:schemeClr>
                </a:solidFill>
                <a:effectLst/>
              </a:rPr>
              <a:t> </a:t>
            </a:r>
            <a:r>
              <a:rPr lang="pt-BR" err="1">
                <a:solidFill>
                  <a:schemeClr val="bg2">
                    <a:lumMod val="25000"/>
                  </a:schemeClr>
                </a:solidFill>
                <a:effectLst/>
              </a:rPr>
              <a:t>pretium</a:t>
            </a:r>
            <a:r>
              <a:rPr lang="pt-BR">
                <a:solidFill>
                  <a:schemeClr val="bg2">
                    <a:lumMod val="25000"/>
                  </a:schemeClr>
                </a:solidFill>
                <a:effectLst/>
              </a:rPr>
              <a:t> </a:t>
            </a:r>
            <a:r>
              <a:rPr lang="pt-BR" err="1">
                <a:solidFill>
                  <a:schemeClr val="bg2">
                    <a:lumMod val="25000"/>
                  </a:schemeClr>
                </a:solidFill>
                <a:effectLst/>
              </a:rPr>
              <a:t>ultricies</a:t>
            </a:r>
            <a:r>
              <a:rPr lang="pt-BR">
                <a:solidFill>
                  <a:schemeClr val="bg2">
                    <a:lumMod val="25000"/>
                  </a:schemeClr>
                </a:solidFill>
                <a:effectLst/>
              </a:rPr>
              <a:t>, </a:t>
            </a:r>
            <a:r>
              <a:rPr lang="pt-BR" err="1">
                <a:solidFill>
                  <a:schemeClr val="bg2">
                    <a:lumMod val="25000"/>
                  </a:schemeClr>
                </a:solidFill>
                <a:effectLst/>
              </a:rPr>
              <a:t>ex</a:t>
            </a:r>
            <a:r>
              <a:rPr lang="pt-BR">
                <a:solidFill>
                  <a:schemeClr val="bg2">
                    <a:lumMod val="25000"/>
                  </a:schemeClr>
                </a:solidFill>
                <a:effectLst/>
              </a:rPr>
              <a:t> </a:t>
            </a:r>
            <a:r>
              <a:rPr lang="pt-BR" err="1">
                <a:solidFill>
                  <a:schemeClr val="bg2">
                    <a:lumMod val="25000"/>
                  </a:schemeClr>
                </a:solidFill>
                <a:effectLst/>
              </a:rPr>
              <a:t>dui</a:t>
            </a:r>
            <a:r>
              <a:rPr lang="pt-BR">
                <a:solidFill>
                  <a:schemeClr val="bg2">
                    <a:lumMod val="25000"/>
                  </a:schemeClr>
                </a:solidFill>
                <a:effectLst/>
              </a:rPr>
              <a:t> </a:t>
            </a:r>
            <a:r>
              <a:rPr lang="pt-BR" err="1">
                <a:solidFill>
                  <a:schemeClr val="bg2">
                    <a:lumMod val="25000"/>
                  </a:schemeClr>
                </a:solidFill>
                <a:effectLst/>
              </a:rPr>
              <a:t>facilisis</a:t>
            </a:r>
            <a:r>
              <a:rPr lang="pt-BR">
                <a:solidFill>
                  <a:schemeClr val="bg2">
                    <a:lumMod val="25000"/>
                  </a:schemeClr>
                </a:solidFill>
                <a:effectLst/>
              </a:rPr>
              <a:t> libero, </a:t>
            </a:r>
            <a:r>
              <a:rPr lang="pt-BR" err="1">
                <a:solidFill>
                  <a:schemeClr val="bg2">
                    <a:lumMod val="25000"/>
                  </a:schemeClr>
                </a:solidFill>
                <a:effectLst/>
              </a:rPr>
              <a:t>eget</a:t>
            </a:r>
            <a:r>
              <a:rPr lang="pt-BR">
                <a:solidFill>
                  <a:schemeClr val="bg2">
                    <a:lumMod val="25000"/>
                  </a:schemeClr>
                </a:solidFill>
                <a:effectLst/>
              </a:rPr>
              <a:t> </a:t>
            </a:r>
            <a:r>
              <a:rPr lang="pt-BR" err="1">
                <a:solidFill>
                  <a:schemeClr val="bg2">
                    <a:lumMod val="25000"/>
                  </a:schemeClr>
                </a:solidFill>
                <a:effectLst/>
              </a:rPr>
              <a:t>placerat</a:t>
            </a:r>
            <a:r>
              <a:rPr lang="pt-BR">
                <a:solidFill>
                  <a:schemeClr val="bg2">
                    <a:lumMod val="25000"/>
                  </a:schemeClr>
                </a:solidFill>
                <a:effectLst/>
              </a:rPr>
              <a:t> </a:t>
            </a:r>
            <a:r>
              <a:rPr lang="pt-BR" err="1">
                <a:solidFill>
                  <a:schemeClr val="bg2">
                    <a:lumMod val="25000"/>
                  </a:schemeClr>
                </a:solidFill>
                <a:effectLst/>
              </a:rPr>
              <a:t>quam</a:t>
            </a:r>
            <a:r>
              <a:rPr lang="pt-BR">
                <a:solidFill>
                  <a:schemeClr val="bg2">
                    <a:lumMod val="25000"/>
                  </a:schemeClr>
                </a:solidFill>
                <a:effectLst/>
              </a:rPr>
              <a:t> </a:t>
            </a:r>
            <a:r>
              <a:rPr lang="pt-BR" err="1">
                <a:solidFill>
                  <a:schemeClr val="bg2">
                    <a:lumMod val="25000"/>
                  </a:schemeClr>
                </a:solidFill>
                <a:effectLst/>
              </a:rPr>
              <a:t>purus</a:t>
            </a:r>
            <a:r>
              <a:rPr lang="pt-BR">
                <a:solidFill>
                  <a:schemeClr val="bg2">
                    <a:lumMod val="25000"/>
                  </a:schemeClr>
                </a:solidFill>
                <a:effectLst/>
              </a:rPr>
              <a:t> </a:t>
            </a:r>
            <a:r>
              <a:rPr lang="pt-BR" err="1">
                <a:solidFill>
                  <a:schemeClr val="bg2">
                    <a:lumMod val="25000"/>
                  </a:schemeClr>
                </a:solidFill>
                <a:effectLst/>
              </a:rPr>
              <a:t>pcerat</a:t>
            </a:r>
            <a:r>
              <a:rPr lang="pt-BR">
                <a:solidFill>
                  <a:schemeClr val="bg2">
                    <a:lumMod val="25000"/>
                  </a:schemeClr>
                </a:solidFill>
                <a:effectLst/>
              </a:rPr>
              <a:t> </a:t>
            </a:r>
            <a:r>
              <a:rPr lang="pt-BR" err="1">
                <a:solidFill>
                  <a:schemeClr val="bg2">
                    <a:lumMod val="25000"/>
                  </a:schemeClr>
                </a:solidFill>
                <a:effectLst/>
              </a:rPr>
              <a:t>quam</a:t>
            </a:r>
            <a:r>
              <a:rPr lang="pt-BR">
                <a:solidFill>
                  <a:schemeClr val="bg2">
                    <a:lumMod val="25000"/>
                  </a:schemeClr>
                </a:solidFill>
                <a:effectLst/>
              </a:rPr>
              <a:t> </a:t>
            </a:r>
            <a:r>
              <a:rPr lang="pt-BR" err="1">
                <a:solidFill>
                  <a:schemeClr val="bg2">
                    <a:lumMod val="25000"/>
                  </a:schemeClr>
                </a:solidFill>
                <a:effectLst/>
              </a:rPr>
              <a:t>purus</a:t>
            </a:r>
            <a:r>
              <a:rPr lang="pt-BR">
                <a:solidFill>
                  <a:schemeClr val="bg2">
                    <a:lumMod val="25000"/>
                  </a:schemeClr>
                </a:solidFill>
                <a:effectLst/>
              </a:rPr>
              <a:t> </a:t>
            </a:r>
            <a:r>
              <a:rPr lang="pt-BR" err="1">
                <a:solidFill>
                  <a:schemeClr val="bg2">
                    <a:lumMod val="25000"/>
                  </a:schemeClr>
                </a:solidFill>
                <a:effectLst/>
              </a:rPr>
              <a:t>pretium</a:t>
            </a:r>
            <a:r>
              <a:rPr lang="pt-BR">
                <a:solidFill>
                  <a:schemeClr val="bg2">
                    <a:lumMod val="25000"/>
                  </a:schemeClr>
                </a:solidFill>
                <a:effectLst/>
              </a:rPr>
              <a:t> </a:t>
            </a:r>
            <a:r>
              <a:rPr lang="pt-BR" err="1">
                <a:solidFill>
                  <a:schemeClr val="bg2">
                    <a:lumMod val="25000"/>
                  </a:schemeClr>
                </a:solidFill>
                <a:effectLst/>
              </a:rPr>
              <a:t>lectus.Ut</a:t>
            </a:r>
            <a:r>
              <a:rPr lang="pt-BR">
                <a:solidFill>
                  <a:schemeClr val="bg2">
                    <a:lumMod val="25000"/>
                  </a:schemeClr>
                </a:solidFill>
                <a:effectLst/>
              </a:rPr>
              <a:t> </a:t>
            </a:r>
            <a:r>
              <a:rPr lang="pt-BR" err="1">
                <a:solidFill>
                  <a:schemeClr val="bg2">
                    <a:lumMod val="25000"/>
                  </a:schemeClr>
                </a:solidFill>
                <a:effectLst/>
              </a:rPr>
              <a:t>molestie</a:t>
            </a:r>
            <a:r>
              <a:rPr lang="pt-BR">
                <a:solidFill>
                  <a:schemeClr val="bg2">
                    <a:lumMod val="25000"/>
                  </a:schemeClr>
                </a:solidFill>
                <a:effectLst/>
              </a:rPr>
              <a:t> magna urna, in </a:t>
            </a:r>
            <a:r>
              <a:rPr lang="pt-BR" err="1">
                <a:solidFill>
                  <a:schemeClr val="bg2">
                    <a:lumMod val="25000"/>
                  </a:schemeClr>
                </a:solidFill>
                <a:effectLst/>
              </a:rPr>
              <a:t>rhoncus</a:t>
            </a:r>
            <a:r>
              <a:rPr lang="pt-BR">
                <a:solidFill>
                  <a:schemeClr val="bg2">
                    <a:lumMod val="25000"/>
                  </a:schemeClr>
                </a:solidFill>
                <a:effectLst/>
              </a:rPr>
              <a:t> </a:t>
            </a:r>
            <a:r>
              <a:rPr lang="pt-BR" err="1">
                <a:solidFill>
                  <a:schemeClr val="bg2">
                    <a:lumMod val="25000"/>
                  </a:schemeClr>
                </a:solidFill>
                <a:effectLst/>
              </a:rPr>
              <a:t>risus</a:t>
            </a:r>
            <a:r>
              <a:rPr lang="pt-BR">
                <a:solidFill>
                  <a:schemeClr val="bg2">
                    <a:lumMod val="25000"/>
                  </a:schemeClr>
                </a:solidFill>
                <a:effectLst/>
              </a:rPr>
              <a:t> </a:t>
            </a:r>
            <a:r>
              <a:rPr lang="pt-BR" err="1">
                <a:solidFill>
                  <a:schemeClr val="bg2">
                    <a:lumMod val="25000"/>
                  </a:schemeClr>
                </a:solidFill>
                <a:effectLst/>
              </a:rPr>
              <a:t>vestibulum</a:t>
            </a:r>
            <a:r>
              <a:rPr lang="pt-BR">
                <a:solidFill>
                  <a:schemeClr val="bg2">
                    <a:lumMod val="25000"/>
                  </a:schemeClr>
                </a:solidFill>
                <a:effectLst/>
              </a:rPr>
              <a:t> a</a:t>
            </a:r>
            <a:endParaRPr lang="pt-BR">
              <a:solidFill>
                <a:schemeClr val="bg2">
                  <a:lumMod val="25000"/>
                </a:schemeClr>
              </a:solidFill>
            </a:endParaRPr>
          </a:p>
        </p:txBody>
      </p:sp>
      <p:grpSp>
        <p:nvGrpSpPr>
          <p:cNvPr id="15" name="Agrupar 14">
            <a:extLst>
              <a:ext uri="{FF2B5EF4-FFF2-40B4-BE49-F238E27FC236}">
                <a16:creationId xmlns:a16="http://schemas.microsoft.com/office/drawing/2014/main" id="{0B141AF6-CC24-300C-75E8-2EB8F774F88A}"/>
              </a:ext>
            </a:extLst>
          </p:cNvPr>
          <p:cNvGrpSpPr/>
          <p:nvPr/>
        </p:nvGrpSpPr>
        <p:grpSpPr>
          <a:xfrm>
            <a:off x="6531225" y="795787"/>
            <a:ext cx="4641600" cy="4683801"/>
            <a:chOff x="1004626" y="1858002"/>
            <a:chExt cx="2535908" cy="2558963"/>
          </a:xfrm>
        </p:grpSpPr>
        <p:sp>
          <p:nvSpPr>
            <p:cNvPr id="17" name="Retângulo 16">
              <a:extLst>
                <a:ext uri="{FF2B5EF4-FFF2-40B4-BE49-F238E27FC236}">
                  <a16:creationId xmlns:a16="http://schemas.microsoft.com/office/drawing/2014/main" id="{9817A30A-E399-1E47-DA0E-8C0B7DFAC901}"/>
                </a:ext>
              </a:extLst>
            </p:cNvPr>
            <p:cNvSpPr/>
            <p:nvPr/>
          </p:nvSpPr>
          <p:spPr>
            <a:xfrm>
              <a:off x="1011897" y="1858928"/>
              <a:ext cx="2528637" cy="2530442"/>
            </a:xfrm>
            <a:prstGeom prst="rect">
              <a:avLst/>
            </a:prstGeom>
            <a:solidFill>
              <a:srgbClr val="E3EA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8" name="Imagem 17">
              <a:extLst>
                <a:ext uri="{FF2B5EF4-FFF2-40B4-BE49-F238E27FC236}">
                  <a16:creationId xmlns:a16="http://schemas.microsoft.com/office/drawing/2014/main" id="{88A5A118-896B-4A76-FBE2-75E8AD1B89D1}"/>
                </a:ext>
              </a:extLst>
            </p:cNvPr>
            <p:cNvPicPr>
              <a:picLocks noChangeAspect="1"/>
            </p:cNvPicPr>
            <p:nvPr/>
          </p:nvPicPr>
          <p:blipFill>
            <a:blip r:embed="rId2"/>
            <a:stretch>
              <a:fillRect/>
            </a:stretch>
          </p:blipFill>
          <p:spPr>
            <a:xfrm>
              <a:off x="1004626" y="1858002"/>
              <a:ext cx="2535908" cy="2558963"/>
            </a:xfrm>
            <a:prstGeom prst="rect">
              <a:avLst/>
            </a:prstGeom>
          </p:spPr>
        </p:pic>
      </p:grpSp>
      <p:grpSp>
        <p:nvGrpSpPr>
          <p:cNvPr id="6" name="Agrupar 5">
            <a:extLst>
              <a:ext uri="{FF2B5EF4-FFF2-40B4-BE49-F238E27FC236}">
                <a16:creationId xmlns:a16="http://schemas.microsoft.com/office/drawing/2014/main" id="{626610E4-61F1-1F3A-FA11-DD1D0FAE6322}"/>
              </a:ext>
            </a:extLst>
          </p:cNvPr>
          <p:cNvGrpSpPr/>
          <p:nvPr/>
        </p:nvGrpSpPr>
        <p:grpSpPr>
          <a:xfrm>
            <a:off x="12639639" y="2059216"/>
            <a:ext cx="3543790" cy="2607141"/>
            <a:chOff x="12639639" y="382816"/>
            <a:chExt cx="3543790" cy="2607141"/>
          </a:xfrm>
        </p:grpSpPr>
        <p:sp>
          <p:nvSpPr>
            <p:cNvPr id="7" name="Balão de Fala: Retângulo 6">
              <a:extLst>
                <a:ext uri="{FF2B5EF4-FFF2-40B4-BE49-F238E27FC236}">
                  <a16:creationId xmlns:a16="http://schemas.microsoft.com/office/drawing/2014/main" id="{76D83E2F-BD1D-1B39-391B-C19D69989ED4}"/>
                </a:ext>
              </a:extLst>
            </p:cNvPr>
            <p:cNvSpPr/>
            <p:nvPr/>
          </p:nvSpPr>
          <p:spPr>
            <a:xfrm rot="5400000">
              <a:off x="13107963" y="-85508"/>
              <a:ext cx="2607141" cy="3543790"/>
            </a:xfrm>
            <a:prstGeom prst="wedgeRectCallout">
              <a:avLst>
                <a:gd name="adj1" fmla="val -20343"/>
                <a:gd name="adj2" fmla="val 61591"/>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400"/>
            </a:p>
          </p:txBody>
        </p:sp>
        <p:sp>
          <p:nvSpPr>
            <p:cNvPr id="8" name="CaixaDeTexto 7">
              <a:extLst>
                <a:ext uri="{FF2B5EF4-FFF2-40B4-BE49-F238E27FC236}">
                  <a16:creationId xmlns:a16="http://schemas.microsoft.com/office/drawing/2014/main" id="{4BA45C8E-C30B-506B-6449-4713684CA259}"/>
                </a:ext>
              </a:extLst>
            </p:cNvPr>
            <p:cNvSpPr txBox="1"/>
            <p:nvPr/>
          </p:nvSpPr>
          <p:spPr>
            <a:xfrm>
              <a:off x="12816114" y="638629"/>
              <a:ext cx="3222172" cy="2031325"/>
            </a:xfrm>
            <a:prstGeom prst="rect">
              <a:avLst/>
            </a:prstGeom>
            <a:noFill/>
          </p:spPr>
          <p:txBody>
            <a:bodyPr wrap="square" rtlCol="0">
              <a:spAutoFit/>
            </a:bodyPr>
            <a:lstStyle/>
            <a:p>
              <a:r>
                <a:rPr lang="pt-BR" sz="1400">
                  <a:solidFill>
                    <a:schemeClr val="bg1"/>
                  </a:solidFill>
                </a:rPr>
                <a:t>Orientações para professor/LXD:</a:t>
              </a:r>
            </a:p>
            <a:p>
              <a:endParaRPr lang="pt-BR" sz="1400">
                <a:solidFill>
                  <a:schemeClr val="bg1"/>
                </a:solidFill>
              </a:endParaRPr>
            </a:p>
            <a:p>
              <a:pPr marL="285750" indent="-285750">
                <a:buFont typeface="Arial" panose="020B0604020202020204" pitchFamily="34" charset="0"/>
                <a:buChar char="•"/>
              </a:pPr>
              <a:r>
                <a:rPr lang="pt-BR" sz="1400">
                  <a:solidFill>
                    <a:schemeClr val="bg1"/>
                  </a:solidFill>
                </a:rPr>
                <a:t>O recurso está agrupado. Para ajustar a caixa de texto, aumente a linha apenas na respectiva camada.</a:t>
              </a:r>
            </a:p>
            <a:p>
              <a:pPr marL="285750" indent="-285750">
                <a:buFont typeface="Arial" panose="020B0604020202020204" pitchFamily="34" charset="0"/>
                <a:buChar char="•"/>
              </a:pPr>
              <a:r>
                <a:rPr lang="pt-BR" sz="1400">
                  <a:solidFill>
                    <a:schemeClr val="bg1"/>
                  </a:solidFill>
                </a:rPr>
                <a:t>Para alterar a imagem, clique com o botão direito do mouse, selecione Alterar Imagem &gt;&gt; Da Área de Transferência.</a:t>
              </a:r>
            </a:p>
          </p:txBody>
        </p:sp>
      </p:grpSp>
      <p:grpSp>
        <p:nvGrpSpPr>
          <p:cNvPr id="9" name="Agrupar 8">
            <a:extLst>
              <a:ext uri="{FF2B5EF4-FFF2-40B4-BE49-F238E27FC236}">
                <a16:creationId xmlns:a16="http://schemas.microsoft.com/office/drawing/2014/main" id="{611022A1-3222-7708-414D-6D4A2CFCE54E}"/>
              </a:ext>
            </a:extLst>
          </p:cNvPr>
          <p:cNvGrpSpPr/>
          <p:nvPr/>
        </p:nvGrpSpPr>
        <p:grpSpPr>
          <a:xfrm>
            <a:off x="12639638" y="539973"/>
            <a:ext cx="3543790" cy="1373961"/>
            <a:chOff x="12639639" y="382815"/>
            <a:chExt cx="3543790" cy="1373961"/>
          </a:xfrm>
        </p:grpSpPr>
        <p:sp>
          <p:nvSpPr>
            <p:cNvPr id="10" name="Balão de Fala: Retângulo 9">
              <a:extLst>
                <a:ext uri="{FF2B5EF4-FFF2-40B4-BE49-F238E27FC236}">
                  <a16:creationId xmlns:a16="http://schemas.microsoft.com/office/drawing/2014/main" id="{2A800B5F-77AC-3510-0230-83CB2FAADDD5}"/>
                </a:ext>
              </a:extLst>
            </p:cNvPr>
            <p:cNvSpPr/>
            <p:nvPr/>
          </p:nvSpPr>
          <p:spPr>
            <a:xfrm rot="5400000">
              <a:off x="13724553" y="-702099"/>
              <a:ext cx="1373961" cy="3543790"/>
            </a:xfrm>
            <a:prstGeom prst="wedgeRectCallout">
              <a:avLst>
                <a:gd name="adj1" fmla="val -20343"/>
                <a:gd name="adj2" fmla="val 61591"/>
              </a:avLst>
            </a:prstGeom>
            <a:solidFill>
              <a:schemeClr val="bg1"/>
            </a:solidFill>
            <a:ln>
              <a:solidFill>
                <a:srgbClr val="4A5E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400"/>
            </a:p>
          </p:txBody>
        </p:sp>
        <p:sp>
          <p:nvSpPr>
            <p:cNvPr id="11" name="CaixaDeTexto 10">
              <a:extLst>
                <a:ext uri="{FF2B5EF4-FFF2-40B4-BE49-F238E27FC236}">
                  <a16:creationId xmlns:a16="http://schemas.microsoft.com/office/drawing/2014/main" id="{378E9264-C96E-6D50-FF61-4D888057F5F9}"/>
                </a:ext>
              </a:extLst>
            </p:cNvPr>
            <p:cNvSpPr txBox="1"/>
            <p:nvPr/>
          </p:nvSpPr>
          <p:spPr>
            <a:xfrm>
              <a:off x="12816114" y="638629"/>
              <a:ext cx="3222172" cy="738664"/>
            </a:xfrm>
            <a:prstGeom prst="rect">
              <a:avLst/>
            </a:prstGeom>
            <a:noFill/>
          </p:spPr>
          <p:txBody>
            <a:bodyPr wrap="square" rtlCol="0">
              <a:spAutoFit/>
            </a:bodyPr>
            <a:lstStyle/>
            <a:p>
              <a:r>
                <a:rPr lang="pt-BR" sz="1400">
                  <a:solidFill>
                    <a:srgbClr val="4A5E85"/>
                  </a:solidFill>
                </a:rPr>
                <a:t>Componente:</a:t>
              </a:r>
            </a:p>
            <a:p>
              <a:endParaRPr lang="pt-BR" sz="1400">
                <a:solidFill>
                  <a:srgbClr val="4A5E85"/>
                </a:solidFill>
              </a:endParaRPr>
            </a:p>
            <a:p>
              <a:r>
                <a:rPr lang="pt-BR" sz="1400" b="1">
                  <a:solidFill>
                    <a:srgbClr val="4A5E85"/>
                  </a:solidFill>
                </a:rPr>
                <a:t>Texto-imagem quadrada com legenda</a:t>
              </a:r>
            </a:p>
          </p:txBody>
        </p:sp>
      </p:grpSp>
      <p:cxnSp>
        <p:nvCxnSpPr>
          <p:cNvPr id="2" name="Conector reto 1">
            <a:extLst>
              <a:ext uri="{FF2B5EF4-FFF2-40B4-BE49-F238E27FC236}">
                <a16:creationId xmlns:a16="http://schemas.microsoft.com/office/drawing/2014/main" id="{2CB6AC8A-C539-6AB9-1F22-B607F1E2252F}"/>
              </a:ext>
            </a:extLst>
          </p:cNvPr>
          <p:cNvCxnSpPr>
            <a:cxnSpLocks/>
          </p:cNvCxnSpPr>
          <p:nvPr/>
        </p:nvCxnSpPr>
        <p:spPr>
          <a:xfrm>
            <a:off x="6496050" y="6038124"/>
            <a:ext cx="4676775" cy="0"/>
          </a:xfrm>
          <a:prstGeom prst="line">
            <a:avLst/>
          </a:prstGeom>
          <a:ln>
            <a:solidFill>
              <a:srgbClr val="DCE3EA"/>
            </a:solidFill>
          </a:ln>
        </p:spPr>
        <p:style>
          <a:lnRef idx="1">
            <a:schemeClr val="accent1"/>
          </a:lnRef>
          <a:fillRef idx="0">
            <a:schemeClr val="accent1"/>
          </a:fillRef>
          <a:effectRef idx="0">
            <a:schemeClr val="accent1"/>
          </a:effectRef>
          <a:fontRef idx="minor">
            <a:schemeClr val="tx1"/>
          </a:fontRef>
        </p:style>
      </p:cxnSp>
      <p:sp>
        <p:nvSpPr>
          <p:cNvPr id="5" name="CaixaDeTexto 4">
            <a:extLst>
              <a:ext uri="{FF2B5EF4-FFF2-40B4-BE49-F238E27FC236}">
                <a16:creationId xmlns:a16="http://schemas.microsoft.com/office/drawing/2014/main" id="{97B11C96-B3A1-61CC-CB04-8C9165CB1582}"/>
              </a:ext>
            </a:extLst>
          </p:cNvPr>
          <p:cNvSpPr txBox="1"/>
          <p:nvPr/>
        </p:nvSpPr>
        <p:spPr>
          <a:xfrm>
            <a:off x="6531225" y="5604967"/>
            <a:ext cx="2708129" cy="307777"/>
          </a:xfrm>
          <a:prstGeom prst="rect">
            <a:avLst/>
          </a:prstGeom>
          <a:noFill/>
        </p:spPr>
        <p:txBody>
          <a:bodyPr wrap="square">
            <a:spAutoFit/>
          </a:bodyPr>
          <a:lstStyle/>
          <a:p>
            <a:r>
              <a:rPr lang="pt-BR" sz="1400">
                <a:effectLst/>
              </a:rPr>
              <a:t>Legenda da imagem</a:t>
            </a:r>
            <a:endParaRPr lang="pt-BR" sz="1400"/>
          </a:p>
        </p:txBody>
      </p:sp>
    </p:spTree>
    <p:extLst>
      <p:ext uri="{BB962C8B-B14F-4D97-AF65-F5344CB8AC3E}">
        <p14:creationId xmlns:p14="http://schemas.microsoft.com/office/powerpoint/2010/main" val="186841553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aixaDeTexto 2">
            <a:extLst>
              <a:ext uri="{FF2B5EF4-FFF2-40B4-BE49-F238E27FC236}">
                <a16:creationId xmlns:a16="http://schemas.microsoft.com/office/drawing/2014/main" id="{336F9CDE-6C1E-60C1-EDBF-9F1009424644}"/>
              </a:ext>
            </a:extLst>
          </p:cNvPr>
          <p:cNvSpPr txBox="1"/>
          <p:nvPr/>
        </p:nvSpPr>
        <p:spPr>
          <a:xfrm>
            <a:off x="1019175" y="2413337"/>
            <a:ext cx="6200775" cy="2031325"/>
          </a:xfrm>
          <a:prstGeom prst="rect">
            <a:avLst/>
          </a:prstGeom>
          <a:noFill/>
        </p:spPr>
        <p:txBody>
          <a:bodyPr wrap="square" anchor="ctr">
            <a:spAutoFit/>
          </a:bodyPr>
          <a:lstStyle/>
          <a:p>
            <a:r>
              <a:rPr lang="pt-BR">
                <a:solidFill>
                  <a:schemeClr val="bg2">
                    <a:lumMod val="25000"/>
                  </a:schemeClr>
                </a:solidFill>
                <a:effectLst/>
              </a:rPr>
              <a:t>Ut </a:t>
            </a:r>
            <a:r>
              <a:rPr lang="pt-BR" err="1">
                <a:solidFill>
                  <a:schemeClr val="bg2">
                    <a:lumMod val="25000"/>
                  </a:schemeClr>
                </a:solidFill>
                <a:effectLst/>
              </a:rPr>
              <a:t>molestie</a:t>
            </a:r>
            <a:r>
              <a:rPr lang="pt-BR">
                <a:solidFill>
                  <a:schemeClr val="bg2">
                    <a:lumMod val="25000"/>
                  </a:schemeClr>
                </a:solidFill>
                <a:effectLst/>
              </a:rPr>
              <a:t> magna urna, in </a:t>
            </a:r>
            <a:r>
              <a:rPr lang="pt-BR" err="1">
                <a:solidFill>
                  <a:schemeClr val="bg2">
                    <a:lumMod val="25000"/>
                  </a:schemeClr>
                </a:solidFill>
                <a:effectLst/>
              </a:rPr>
              <a:t>rhoncus</a:t>
            </a:r>
            <a:r>
              <a:rPr lang="pt-BR">
                <a:solidFill>
                  <a:schemeClr val="bg2">
                    <a:lumMod val="25000"/>
                  </a:schemeClr>
                </a:solidFill>
                <a:effectLst/>
              </a:rPr>
              <a:t> </a:t>
            </a:r>
            <a:r>
              <a:rPr lang="pt-BR" err="1">
                <a:solidFill>
                  <a:schemeClr val="bg2">
                    <a:lumMod val="25000"/>
                  </a:schemeClr>
                </a:solidFill>
                <a:effectLst/>
              </a:rPr>
              <a:t>risus</a:t>
            </a:r>
            <a:r>
              <a:rPr lang="pt-BR">
                <a:solidFill>
                  <a:schemeClr val="bg2">
                    <a:lumMod val="25000"/>
                  </a:schemeClr>
                </a:solidFill>
                <a:effectLst/>
              </a:rPr>
              <a:t> </a:t>
            </a:r>
            <a:r>
              <a:rPr lang="pt-BR" err="1">
                <a:solidFill>
                  <a:schemeClr val="bg2">
                    <a:lumMod val="25000"/>
                  </a:schemeClr>
                </a:solidFill>
                <a:effectLst/>
              </a:rPr>
              <a:t>vestibulum</a:t>
            </a:r>
            <a:r>
              <a:rPr lang="pt-BR">
                <a:solidFill>
                  <a:schemeClr val="bg2">
                    <a:lumMod val="25000"/>
                  </a:schemeClr>
                </a:solidFill>
                <a:effectLst/>
              </a:rPr>
              <a:t> a. </a:t>
            </a:r>
            <a:r>
              <a:rPr lang="pt-BR" err="1">
                <a:solidFill>
                  <a:schemeClr val="bg2">
                    <a:lumMod val="25000"/>
                  </a:schemeClr>
                </a:solidFill>
                <a:effectLst/>
              </a:rPr>
              <a:t>Vestibulum</a:t>
            </a:r>
            <a:r>
              <a:rPr lang="pt-BR">
                <a:solidFill>
                  <a:schemeClr val="bg2">
                    <a:lumMod val="25000"/>
                  </a:schemeClr>
                </a:solidFill>
                <a:effectLst/>
              </a:rPr>
              <a:t> </a:t>
            </a:r>
            <a:r>
              <a:rPr lang="pt-BR" err="1">
                <a:solidFill>
                  <a:schemeClr val="bg2">
                    <a:lumMod val="25000"/>
                  </a:schemeClr>
                </a:solidFill>
                <a:effectLst/>
              </a:rPr>
              <a:t>pretium</a:t>
            </a:r>
            <a:r>
              <a:rPr lang="pt-BR">
                <a:solidFill>
                  <a:schemeClr val="bg2">
                    <a:lumMod val="25000"/>
                  </a:schemeClr>
                </a:solidFill>
                <a:effectLst/>
              </a:rPr>
              <a:t>, ipsum </a:t>
            </a:r>
            <a:r>
              <a:rPr lang="pt-BR" err="1">
                <a:solidFill>
                  <a:schemeClr val="bg2">
                    <a:lumMod val="25000"/>
                  </a:schemeClr>
                </a:solidFill>
                <a:effectLst/>
              </a:rPr>
              <a:t>sed</a:t>
            </a:r>
            <a:r>
              <a:rPr lang="pt-BR">
                <a:solidFill>
                  <a:schemeClr val="bg2">
                    <a:lumMod val="25000"/>
                  </a:schemeClr>
                </a:solidFill>
                <a:effectLst/>
              </a:rPr>
              <a:t> </a:t>
            </a:r>
            <a:r>
              <a:rPr lang="pt-BR" err="1">
                <a:solidFill>
                  <a:schemeClr val="bg2">
                    <a:lumMod val="25000"/>
                  </a:schemeClr>
                </a:solidFill>
                <a:effectLst/>
              </a:rPr>
              <a:t>pretium</a:t>
            </a:r>
            <a:r>
              <a:rPr lang="pt-BR">
                <a:solidFill>
                  <a:schemeClr val="bg2">
                    <a:lumMod val="25000"/>
                  </a:schemeClr>
                </a:solidFill>
                <a:effectLst/>
              </a:rPr>
              <a:t> </a:t>
            </a:r>
            <a:r>
              <a:rPr lang="pt-BR" err="1">
                <a:solidFill>
                  <a:schemeClr val="bg2">
                    <a:lumMod val="25000"/>
                  </a:schemeClr>
                </a:solidFill>
                <a:effectLst/>
              </a:rPr>
              <a:t>ultricies</a:t>
            </a:r>
            <a:r>
              <a:rPr lang="pt-BR">
                <a:solidFill>
                  <a:schemeClr val="bg2">
                    <a:lumMod val="25000"/>
                  </a:schemeClr>
                </a:solidFill>
                <a:effectLst/>
              </a:rPr>
              <a:t>, </a:t>
            </a:r>
            <a:r>
              <a:rPr lang="pt-BR" err="1">
                <a:solidFill>
                  <a:schemeClr val="bg2">
                    <a:lumMod val="25000"/>
                  </a:schemeClr>
                </a:solidFill>
                <a:effectLst/>
              </a:rPr>
              <a:t>ex</a:t>
            </a:r>
            <a:r>
              <a:rPr lang="pt-BR">
                <a:solidFill>
                  <a:schemeClr val="bg2">
                    <a:lumMod val="25000"/>
                  </a:schemeClr>
                </a:solidFill>
                <a:effectLst/>
              </a:rPr>
              <a:t> </a:t>
            </a:r>
            <a:r>
              <a:rPr lang="pt-BR" err="1">
                <a:solidFill>
                  <a:schemeClr val="bg2">
                    <a:lumMod val="25000"/>
                  </a:schemeClr>
                </a:solidFill>
                <a:effectLst/>
              </a:rPr>
              <a:t>dui</a:t>
            </a:r>
            <a:r>
              <a:rPr lang="pt-BR">
                <a:solidFill>
                  <a:schemeClr val="bg2">
                    <a:lumMod val="25000"/>
                  </a:schemeClr>
                </a:solidFill>
                <a:effectLst/>
              </a:rPr>
              <a:t> </a:t>
            </a:r>
            <a:r>
              <a:rPr lang="pt-BR" err="1">
                <a:solidFill>
                  <a:schemeClr val="bg2">
                    <a:lumMod val="25000"/>
                  </a:schemeClr>
                </a:solidFill>
                <a:effectLst/>
              </a:rPr>
              <a:t>facilisis</a:t>
            </a:r>
            <a:r>
              <a:rPr lang="pt-BR">
                <a:solidFill>
                  <a:schemeClr val="bg2">
                    <a:lumMod val="25000"/>
                  </a:schemeClr>
                </a:solidFill>
                <a:effectLst/>
              </a:rPr>
              <a:t> libero, </a:t>
            </a:r>
            <a:r>
              <a:rPr lang="pt-BR" err="1">
                <a:solidFill>
                  <a:schemeClr val="bg2">
                    <a:lumMod val="25000"/>
                  </a:schemeClr>
                </a:solidFill>
                <a:effectLst/>
              </a:rPr>
              <a:t>eget</a:t>
            </a:r>
            <a:r>
              <a:rPr lang="pt-BR">
                <a:solidFill>
                  <a:schemeClr val="bg2">
                    <a:lumMod val="25000"/>
                  </a:schemeClr>
                </a:solidFill>
                <a:effectLst/>
              </a:rPr>
              <a:t> </a:t>
            </a:r>
            <a:r>
              <a:rPr lang="pt-BR" err="1">
                <a:solidFill>
                  <a:schemeClr val="bg2">
                    <a:lumMod val="25000"/>
                  </a:schemeClr>
                </a:solidFill>
                <a:effectLst/>
              </a:rPr>
              <a:t>placerat</a:t>
            </a:r>
            <a:r>
              <a:rPr lang="pt-BR">
                <a:solidFill>
                  <a:schemeClr val="bg2">
                    <a:lumMod val="25000"/>
                  </a:schemeClr>
                </a:solidFill>
                <a:effectLst/>
              </a:rPr>
              <a:t> </a:t>
            </a:r>
            <a:r>
              <a:rPr lang="pt-BR" err="1">
                <a:solidFill>
                  <a:schemeClr val="bg2">
                    <a:lumMod val="25000"/>
                  </a:schemeClr>
                </a:solidFill>
                <a:effectLst/>
              </a:rPr>
              <a:t>quam</a:t>
            </a:r>
            <a:r>
              <a:rPr lang="pt-BR">
                <a:solidFill>
                  <a:schemeClr val="bg2">
                    <a:lumMod val="25000"/>
                  </a:schemeClr>
                </a:solidFill>
                <a:effectLst/>
              </a:rPr>
              <a:t> </a:t>
            </a:r>
            <a:r>
              <a:rPr lang="pt-BR" err="1">
                <a:solidFill>
                  <a:schemeClr val="bg2">
                    <a:lumMod val="25000"/>
                  </a:schemeClr>
                </a:solidFill>
                <a:effectLst/>
              </a:rPr>
              <a:t>purus</a:t>
            </a:r>
            <a:r>
              <a:rPr lang="pt-BR">
                <a:solidFill>
                  <a:schemeClr val="bg2">
                    <a:lumMod val="25000"/>
                  </a:schemeClr>
                </a:solidFill>
                <a:effectLst/>
              </a:rPr>
              <a:t> </a:t>
            </a:r>
            <a:r>
              <a:rPr lang="pt-BR" err="1">
                <a:solidFill>
                  <a:schemeClr val="bg2">
                    <a:lumMod val="25000"/>
                  </a:schemeClr>
                </a:solidFill>
                <a:effectLst/>
              </a:rPr>
              <a:t>pretium</a:t>
            </a:r>
            <a:r>
              <a:rPr lang="pt-BR">
                <a:solidFill>
                  <a:schemeClr val="bg2">
                    <a:lumMod val="25000"/>
                  </a:schemeClr>
                </a:solidFill>
                <a:effectLst/>
              </a:rPr>
              <a:t> </a:t>
            </a:r>
            <a:r>
              <a:rPr lang="pt-BR" err="1">
                <a:solidFill>
                  <a:schemeClr val="bg2">
                    <a:lumMod val="25000"/>
                  </a:schemeClr>
                </a:solidFill>
                <a:effectLst/>
              </a:rPr>
              <a:t>lectus.Ut</a:t>
            </a:r>
            <a:r>
              <a:rPr lang="pt-BR">
                <a:solidFill>
                  <a:schemeClr val="bg2">
                    <a:lumMod val="25000"/>
                  </a:schemeClr>
                </a:solidFill>
                <a:effectLst/>
              </a:rPr>
              <a:t> </a:t>
            </a:r>
            <a:r>
              <a:rPr lang="pt-BR" err="1">
                <a:solidFill>
                  <a:schemeClr val="bg2">
                    <a:lumMod val="25000"/>
                  </a:schemeClr>
                </a:solidFill>
                <a:effectLst/>
              </a:rPr>
              <a:t>molestie</a:t>
            </a:r>
            <a:r>
              <a:rPr lang="pt-BR">
                <a:solidFill>
                  <a:schemeClr val="bg2">
                    <a:lumMod val="25000"/>
                  </a:schemeClr>
                </a:solidFill>
                <a:effectLst/>
              </a:rPr>
              <a:t> magna urna, in </a:t>
            </a:r>
            <a:r>
              <a:rPr lang="pt-BR" err="1">
                <a:solidFill>
                  <a:schemeClr val="bg2">
                    <a:lumMod val="25000"/>
                  </a:schemeClr>
                </a:solidFill>
                <a:effectLst/>
              </a:rPr>
              <a:t>rhoncus</a:t>
            </a:r>
            <a:r>
              <a:rPr lang="pt-BR">
                <a:solidFill>
                  <a:schemeClr val="bg2">
                    <a:lumMod val="25000"/>
                  </a:schemeClr>
                </a:solidFill>
                <a:effectLst/>
              </a:rPr>
              <a:t> </a:t>
            </a:r>
            <a:r>
              <a:rPr lang="pt-BR" err="1">
                <a:solidFill>
                  <a:schemeClr val="bg2">
                    <a:lumMod val="25000"/>
                  </a:schemeClr>
                </a:solidFill>
                <a:effectLst/>
              </a:rPr>
              <a:t>risus</a:t>
            </a:r>
            <a:r>
              <a:rPr lang="pt-BR">
                <a:solidFill>
                  <a:schemeClr val="bg2">
                    <a:lumMod val="25000"/>
                  </a:schemeClr>
                </a:solidFill>
                <a:effectLst/>
              </a:rPr>
              <a:t> </a:t>
            </a:r>
            <a:r>
              <a:rPr lang="pt-BR" err="1">
                <a:solidFill>
                  <a:schemeClr val="bg2">
                    <a:lumMod val="25000"/>
                  </a:schemeClr>
                </a:solidFill>
                <a:effectLst/>
              </a:rPr>
              <a:t>vestibulum</a:t>
            </a:r>
            <a:r>
              <a:rPr lang="pt-BR">
                <a:solidFill>
                  <a:schemeClr val="bg2">
                    <a:lumMod val="25000"/>
                  </a:schemeClr>
                </a:solidFill>
                <a:effectLst/>
              </a:rPr>
              <a:t> a. </a:t>
            </a:r>
            <a:r>
              <a:rPr lang="pt-BR" err="1">
                <a:solidFill>
                  <a:schemeClr val="bg2">
                    <a:lumMod val="25000"/>
                  </a:schemeClr>
                </a:solidFill>
                <a:effectLst/>
              </a:rPr>
              <a:t>Vestibulum</a:t>
            </a:r>
            <a:r>
              <a:rPr lang="pt-BR">
                <a:solidFill>
                  <a:schemeClr val="bg2">
                    <a:lumMod val="25000"/>
                  </a:schemeClr>
                </a:solidFill>
                <a:effectLst/>
              </a:rPr>
              <a:t> </a:t>
            </a:r>
            <a:r>
              <a:rPr lang="pt-BR" err="1">
                <a:solidFill>
                  <a:schemeClr val="bg2">
                    <a:lumMod val="25000"/>
                  </a:schemeClr>
                </a:solidFill>
                <a:effectLst/>
              </a:rPr>
              <a:t>pretium</a:t>
            </a:r>
            <a:r>
              <a:rPr lang="pt-BR">
                <a:solidFill>
                  <a:schemeClr val="bg2">
                    <a:lumMod val="25000"/>
                  </a:schemeClr>
                </a:solidFill>
                <a:effectLst/>
              </a:rPr>
              <a:t>, ipsum </a:t>
            </a:r>
            <a:r>
              <a:rPr lang="pt-BR" err="1">
                <a:solidFill>
                  <a:schemeClr val="bg2">
                    <a:lumMod val="25000"/>
                  </a:schemeClr>
                </a:solidFill>
                <a:effectLst/>
              </a:rPr>
              <a:t>sed</a:t>
            </a:r>
            <a:r>
              <a:rPr lang="pt-BR">
                <a:solidFill>
                  <a:schemeClr val="bg2">
                    <a:lumMod val="25000"/>
                  </a:schemeClr>
                </a:solidFill>
                <a:effectLst/>
              </a:rPr>
              <a:t> </a:t>
            </a:r>
            <a:r>
              <a:rPr lang="pt-BR" err="1">
                <a:solidFill>
                  <a:schemeClr val="bg2">
                    <a:lumMod val="25000"/>
                  </a:schemeClr>
                </a:solidFill>
                <a:effectLst/>
              </a:rPr>
              <a:t>pretium</a:t>
            </a:r>
            <a:r>
              <a:rPr lang="pt-BR">
                <a:solidFill>
                  <a:schemeClr val="bg2">
                    <a:lumMod val="25000"/>
                  </a:schemeClr>
                </a:solidFill>
                <a:effectLst/>
              </a:rPr>
              <a:t> </a:t>
            </a:r>
            <a:r>
              <a:rPr lang="pt-BR" err="1">
                <a:solidFill>
                  <a:schemeClr val="bg2">
                    <a:lumMod val="25000"/>
                  </a:schemeClr>
                </a:solidFill>
                <a:effectLst/>
              </a:rPr>
              <a:t>ultricies</a:t>
            </a:r>
            <a:r>
              <a:rPr lang="pt-BR">
                <a:solidFill>
                  <a:schemeClr val="bg2">
                    <a:lumMod val="25000"/>
                  </a:schemeClr>
                </a:solidFill>
                <a:effectLst/>
              </a:rPr>
              <a:t>, </a:t>
            </a:r>
            <a:r>
              <a:rPr lang="pt-BR" err="1">
                <a:solidFill>
                  <a:schemeClr val="bg2">
                    <a:lumMod val="25000"/>
                  </a:schemeClr>
                </a:solidFill>
                <a:effectLst/>
              </a:rPr>
              <a:t>ex</a:t>
            </a:r>
            <a:r>
              <a:rPr lang="pt-BR">
                <a:solidFill>
                  <a:schemeClr val="bg2">
                    <a:lumMod val="25000"/>
                  </a:schemeClr>
                </a:solidFill>
                <a:effectLst/>
              </a:rPr>
              <a:t> </a:t>
            </a:r>
            <a:r>
              <a:rPr lang="pt-BR" err="1">
                <a:solidFill>
                  <a:schemeClr val="bg2">
                    <a:lumMod val="25000"/>
                  </a:schemeClr>
                </a:solidFill>
                <a:effectLst/>
              </a:rPr>
              <a:t>dui</a:t>
            </a:r>
            <a:r>
              <a:rPr lang="pt-BR">
                <a:solidFill>
                  <a:schemeClr val="bg2">
                    <a:lumMod val="25000"/>
                  </a:schemeClr>
                </a:solidFill>
                <a:effectLst/>
              </a:rPr>
              <a:t> </a:t>
            </a:r>
            <a:r>
              <a:rPr lang="pt-BR" err="1">
                <a:solidFill>
                  <a:schemeClr val="bg2">
                    <a:lumMod val="25000"/>
                  </a:schemeClr>
                </a:solidFill>
                <a:effectLst/>
              </a:rPr>
              <a:t>facilisis</a:t>
            </a:r>
            <a:r>
              <a:rPr lang="pt-BR">
                <a:solidFill>
                  <a:schemeClr val="bg2">
                    <a:lumMod val="25000"/>
                  </a:schemeClr>
                </a:solidFill>
                <a:effectLst/>
              </a:rPr>
              <a:t> libero, </a:t>
            </a:r>
            <a:r>
              <a:rPr lang="pt-BR" err="1">
                <a:solidFill>
                  <a:schemeClr val="bg2">
                    <a:lumMod val="25000"/>
                  </a:schemeClr>
                </a:solidFill>
                <a:effectLst/>
              </a:rPr>
              <a:t>eget</a:t>
            </a:r>
            <a:r>
              <a:rPr lang="pt-BR">
                <a:solidFill>
                  <a:schemeClr val="bg2">
                    <a:lumMod val="25000"/>
                  </a:schemeClr>
                </a:solidFill>
                <a:effectLst/>
              </a:rPr>
              <a:t> </a:t>
            </a:r>
            <a:r>
              <a:rPr lang="pt-BR" err="1">
                <a:solidFill>
                  <a:schemeClr val="bg2">
                    <a:lumMod val="25000"/>
                  </a:schemeClr>
                </a:solidFill>
                <a:effectLst/>
              </a:rPr>
              <a:t>placerat</a:t>
            </a:r>
            <a:r>
              <a:rPr lang="pt-BR">
                <a:solidFill>
                  <a:schemeClr val="bg2">
                    <a:lumMod val="25000"/>
                  </a:schemeClr>
                </a:solidFill>
                <a:effectLst/>
              </a:rPr>
              <a:t> </a:t>
            </a:r>
            <a:r>
              <a:rPr lang="pt-BR" err="1">
                <a:solidFill>
                  <a:schemeClr val="bg2">
                    <a:lumMod val="25000"/>
                  </a:schemeClr>
                </a:solidFill>
                <a:effectLst/>
              </a:rPr>
              <a:t>quam</a:t>
            </a:r>
            <a:r>
              <a:rPr lang="pt-BR">
                <a:solidFill>
                  <a:schemeClr val="bg2">
                    <a:lumMod val="25000"/>
                  </a:schemeClr>
                </a:solidFill>
                <a:effectLst/>
              </a:rPr>
              <a:t> </a:t>
            </a:r>
            <a:r>
              <a:rPr lang="pt-BR" err="1">
                <a:solidFill>
                  <a:schemeClr val="bg2">
                    <a:lumMod val="25000"/>
                  </a:schemeClr>
                </a:solidFill>
                <a:effectLst/>
              </a:rPr>
              <a:t>purus</a:t>
            </a:r>
            <a:r>
              <a:rPr lang="pt-BR">
                <a:solidFill>
                  <a:schemeClr val="bg2">
                    <a:lumMod val="25000"/>
                  </a:schemeClr>
                </a:solidFill>
                <a:effectLst/>
              </a:rPr>
              <a:t> </a:t>
            </a:r>
            <a:r>
              <a:rPr lang="pt-BR" err="1">
                <a:solidFill>
                  <a:schemeClr val="bg2">
                    <a:lumMod val="25000"/>
                  </a:schemeClr>
                </a:solidFill>
                <a:effectLst/>
              </a:rPr>
              <a:t>pretium</a:t>
            </a:r>
            <a:r>
              <a:rPr lang="pt-BR">
                <a:solidFill>
                  <a:schemeClr val="bg2">
                    <a:lumMod val="25000"/>
                  </a:schemeClr>
                </a:solidFill>
                <a:effectLst/>
              </a:rPr>
              <a:t> </a:t>
            </a:r>
            <a:r>
              <a:rPr lang="pt-BR" err="1">
                <a:solidFill>
                  <a:schemeClr val="bg2">
                    <a:lumMod val="25000"/>
                  </a:schemeClr>
                </a:solidFill>
                <a:effectLst/>
              </a:rPr>
              <a:t>lectus.Ut</a:t>
            </a:r>
            <a:r>
              <a:rPr lang="pt-BR">
                <a:solidFill>
                  <a:schemeClr val="bg2">
                    <a:lumMod val="25000"/>
                  </a:schemeClr>
                </a:solidFill>
                <a:effectLst/>
              </a:rPr>
              <a:t> </a:t>
            </a:r>
            <a:r>
              <a:rPr lang="pt-BR" err="1">
                <a:solidFill>
                  <a:schemeClr val="bg2">
                    <a:lumMod val="25000"/>
                  </a:schemeClr>
                </a:solidFill>
                <a:effectLst/>
              </a:rPr>
              <a:t>molestie</a:t>
            </a:r>
            <a:r>
              <a:rPr lang="pt-BR">
                <a:solidFill>
                  <a:schemeClr val="bg2">
                    <a:lumMod val="25000"/>
                  </a:schemeClr>
                </a:solidFill>
                <a:effectLst/>
              </a:rPr>
              <a:t> magna urna, in </a:t>
            </a:r>
            <a:r>
              <a:rPr lang="pt-BR" err="1">
                <a:solidFill>
                  <a:schemeClr val="bg2">
                    <a:lumMod val="25000"/>
                  </a:schemeClr>
                </a:solidFill>
                <a:effectLst/>
              </a:rPr>
              <a:t>rhoncus</a:t>
            </a:r>
            <a:r>
              <a:rPr lang="pt-BR">
                <a:solidFill>
                  <a:schemeClr val="bg2">
                    <a:lumMod val="25000"/>
                  </a:schemeClr>
                </a:solidFill>
                <a:effectLst/>
              </a:rPr>
              <a:t> </a:t>
            </a:r>
            <a:r>
              <a:rPr lang="pt-BR" err="1">
                <a:solidFill>
                  <a:schemeClr val="bg2">
                    <a:lumMod val="25000"/>
                  </a:schemeClr>
                </a:solidFill>
                <a:effectLst/>
              </a:rPr>
              <a:t>risus</a:t>
            </a:r>
            <a:r>
              <a:rPr lang="pt-BR">
                <a:solidFill>
                  <a:schemeClr val="bg2">
                    <a:lumMod val="25000"/>
                  </a:schemeClr>
                </a:solidFill>
                <a:effectLst/>
              </a:rPr>
              <a:t> </a:t>
            </a:r>
            <a:r>
              <a:rPr lang="pt-BR" err="1">
                <a:solidFill>
                  <a:schemeClr val="bg2">
                    <a:lumMod val="25000"/>
                  </a:schemeClr>
                </a:solidFill>
                <a:effectLst/>
              </a:rPr>
              <a:t>vestibulum</a:t>
            </a:r>
            <a:r>
              <a:rPr lang="pt-BR">
                <a:solidFill>
                  <a:schemeClr val="bg2">
                    <a:lumMod val="25000"/>
                  </a:schemeClr>
                </a:solidFill>
                <a:effectLst/>
              </a:rPr>
              <a:t> a. </a:t>
            </a:r>
            <a:endParaRPr lang="pt-BR">
              <a:solidFill>
                <a:schemeClr val="bg2">
                  <a:lumMod val="25000"/>
                </a:schemeClr>
              </a:solidFill>
            </a:endParaRPr>
          </a:p>
        </p:txBody>
      </p:sp>
      <p:cxnSp>
        <p:nvCxnSpPr>
          <p:cNvPr id="8" name="Conector reto 7">
            <a:extLst>
              <a:ext uri="{FF2B5EF4-FFF2-40B4-BE49-F238E27FC236}">
                <a16:creationId xmlns:a16="http://schemas.microsoft.com/office/drawing/2014/main" id="{5B887DAB-4A99-FD5F-5523-0FDF77A5C95C}"/>
              </a:ext>
            </a:extLst>
          </p:cNvPr>
          <p:cNvCxnSpPr>
            <a:cxnSpLocks/>
          </p:cNvCxnSpPr>
          <p:nvPr/>
        </p:nvCxnSpPr>
        <p:spPr>
          <a:xfrm>
            <a:off x="7660755" y="5961110"/>
            <a:ext cx="3512070" cy="0"/>
          </a:xfrm>
          <a:prstGeom prst="line">
            <a:avLst/>
          </a:prstGeom>
          <a:ln>
            <a:solidFill>
              <a:srgbClr val="DCE3EA"/>
            </a:solidFill>
          </a:ln>
        </p:spPr>
        <p:style>
          <a:lnRef idx="1">
            <a:schemeClr val="accent1"/>
          </a:lnRef>
          <a:fillRef idx="0">
            <a:schemeClr val="accent1"/>
          </a:fillRef>
          <a:effectRef idx="0">
            <a:schemeClr val="accent1"/>
          </a:effectRef>
          <a:fontRef idx="minor">
            <a:schemeClr val="tx1"/>
          </a:fontRef>
        </p:style>
      </p:cxnSp>
      <p:sp>
        <p:nvSpPr>
          <p:cNvPr id="9" name="CaixaDeTexto 8">
            <a:extLst>
              <a:ext uri="{FF2B5EF4-FFF2-40B4-BE49-F238E27FC236}">
                <a16:creationId xmlns:a16="http://schemas.microsoft.com/office/drawing/2014/main" id="{0FDDA93F-92D5-9181-4A9A-324006F234F9}"/>
              </a:ext>
            </a:extLst>
          </p:cNvPr>
          <p:cNvSpPr txBox="1"/>
          <p:nvPr/>
        </p:nvSpPr>
        <p:spPr>
          <a:xfrm>
            <a:off x="7660755" y="5563753"/>
            <a:ext cx="2795614" cy="307777"/>
          </a:xfrm>
          <a:prstGeom prst="rect">
            <a:avLst/>
          </a:prstGeom>
          <a:noFill/>
        </p:spPr>
        <p:txBody>
          <a:bodyPr wrap="square">
            <a:spAutoFit/>
          </a:bodyPr>
          <a:lstStyle/>
          <a:p>
            <a:r>
              <a:rPr lang="pt-BR" sz="1400">
                <a:effectLst/>
              </a:rPr>
              <a:t>Legenda da imagem</a:t>
            </a:r>
            <a:endParaRPr lang="pt-BR" sz="1400"/>
          </a:p>
        </p:txBody>
      </p:sp>
      <p:grpSp>
        <p:nvGrpSpPr>
          <p:cNvPr id="5" name="Agrupar 4">
            <a:extLst>
              <a:ext uri="{FF2B5EF4-FFF2-40B4-BE49-F238E27FC236}">
                <a16:creationId xmlns:a16="http://schemas.microsoft.com/office/drawing/2014/main" id="{88E6D8E4-7386-A251-3BE1-C6A126C6E5BE}"/>
              </a:ext>
            </a:extLst>
          </p:cNvPr>
          <p:cNvGrpSpPr>
            <a:grpSpLocks noChangeAspect="1"/>
          </p:cNvGrpSpPr>
          <p:nvPr/>
        </p:nvGrpSpPr>
        <p:grpSpPr>
          <a:xfrm>
            <a:off x="7660755" y="790321"/>
            <a:ext cx="3526520" cy="4680000"/>
            <a:chOff x="1324499" y="2094351"/>
            <a:chExt cx="1909442" cy="2094207"/>
          </a:xfrm>
        </p:grpSpPr>
        <p:sp>
          <p:nvSpPr>
            <p:cNvPr id="6" name="Retângulo 5">
              <a:extLst>
                <a:ext uri="{FF2B5EF4-FFF2-40B4-BE49-F238E27FC236}">
                  <a16:creationId xmlns:a16="http://schemas.microsoft.com/office/drawing/2014/main" id="{A9A3516C-F2EB-4C98-8E8F-6D1447EFC8C2}"/>
                </a:ext>
              </a:extLst>
            </p:cNvPr>
            <p:cNvSpPr/>
            <p:nvPr/>
          </p:nvSpPr>
          <p:spPr>
            <a:xfrm>
              <a:off x="1326314" y="2094351"/>
              <a:ext cx="1899803" cy="2075433"/>
            </a:xfrm>
            <a:prstGeom prst="rect">
              <a:avLst/>
            </a:prstGeom>
            <a:solidFill>
              <a:srgbClr val="E3EA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7" name="Imagem 6">
              <a:extLst>
                <a:ext uri="{FF2B5EF4-FFF2-40B4-BE49-F238E27FC236}">
                  <a16:creationId xmlns:a16="http://schemas.microsoft.com/office/drawing/2014/main" id="{A3569513-CE8B-4907-AEC2-295A0A4D987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24499" y="2094351"/>
              <a:ext cx="1909442" cy="2094207"/>
            </a:xfrm>
            <a:prstGeom prst="rect">
              <a:avLst/>
            </a:prstGeom>
          </p:spPr>
        </p:pic>
      </p:grpSp>
      <p:grpSp>
        <p:nvGrpSpPr>
          <p:cNvPr id="25" name="Agrupar 24">
            <a:extLst>
              <a:ext uri="{FF2B5EF4-FFF2-40B4-BE49-F238E27FC236}">
                <a16:creationId xmlns:a16="http://schemas.microsoft.com/office/drawing/2014/main" id="{781DF5C3-94A2-76FC-8748-5419D6799CCD}"/>
              </a:ext>
            </a:extLst>
          </p:cNvPr>
          <p:cNvGrpSpPr/>
          <p:nvPr/>
        </p:nvGrpSpPr>
        <p:grpSpPr>
          <a:xfrm>
            <a:off x="12639639" y="2059216"/>
            <a:ext cx="3543790" cy="2607141"/>
            <a:chOff x="12639639" y="382816"/>
            <a:chExt cx="3543790" cy="2607141"/>
          </a:xfrm>
        </p:grpSpPr>
        <p:sp>
          <p:nvSpPr>
            <p:cNvPr id="26" name="Balão de Fala: Retângulo 25">
              <a:extLst>
                <a:ext uri="{FF2B5EF4-FFF2-40B4-BE49-F238E27FC236}">
                  <a16:creationId xmlns:a16="http://schemas.microsoft.com/office/drawing/2014/main" id="{2E3C0289-FAF8-9207-A30B-6D26E71603A8}"/>
                </a:ext>
              </a:extLst>
            </p:cNvPr>
            <p:cNvSpPr/>
            <p:nvPr/>
          </p:nvSpPr>
          <p:spPr>
            <a:xfrm rot="5400000">
              <a:off x="13107963" y="-85508"/>
              <a:ext cx="2607141" cy="3543790"/>
            </a:xfrm>
            <a:prstGeom prst="wedgeRectCallout">
              <a:avLst>
                <a:gd name="adj1" fmla="val -20343"/>
                <a:gd name="adj2" fmla="val 61591"/>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400"/>
            </a:p>
          </p:txBody>
        </p:sp>
        <p:sp>
          <p:nvSpPr>
            <p:cNvPr id="27" name="CaixaDeTexto 26">
              <a:extLst>
                <a:ext uri="{FF2B5EF4-FFF2-40B4-BE49-F238E27FC236}">
                  <a16:creationId xmlns:a16="http://schemas.microsoft.com/office/drawing/2014/main" id="{6290431F-CF90-D34B-3574-2E627F018BAE}"/>
                </a:ext>
              </a:extLst>
            </p:cNvPr>
            <p:cNvSpPr txBox="1"/>
            <p:nvPr/>
          </p:nvSpPr>
          <p:spPr>
            <a:xfrm>
              <a:off x="12816114" y="638629"/>
              <a:ext cx="3222172" cy="2031325"/>
            </a:xfrm>
            <a:prstGeom prst="rect">
              <a:avLst/>
            </a:prstGeom>
            <a:noFill/>
          </p:spPr>
          <p:txBody>
            <a:bodyPr wrap="square" rtlCol="0">
              <a:spAutoFit/>
            </a:bodyPr>
            <a:lstStyle/>
            <a:p>
              <a:r>
                <a:rPr lang="pt-BR" sz="1400">
                  <a:solidFill>
                    <a:schemeClr val="bg1"/>
                  </a:solidFill>
                </a:rPr>
                <a:t>Orientações para professor/LXD:</a:t>
              </a:r>
            </a:p>
            <a:p>
              <a:endParaRPr lang="pt-BR" sz="1400">
                <a:solidFill>
                  <a:schemeClr val="bg1"/>
                </a:solidFill>
              </a:endParaRPr>
            </a:p>
            <a:p>
              <a:pPr marL="285750" indent="-285750">
                <a:buFont typeface="Arial" panose="020B0604020202020204" pitchFamily="34" charset="0"/>
                <a:buChar char="•"/>
              </a:pPr>
              <a:r>
                <a:rPr lang="pt-BR" sz="1400">
                  <a:solidFill>
                    <a:schemeClr val="bg1"/>
                  </a:solidFill>
                </a:rPr>
                <a:t>O recurso está agrupado. Para ajustar a caixa de texto, aumente a linha apenas na respectiva camada.</a:t>
              </a:r>
            </a:p>
            <a:p>
              <a:pPr marL="285750" indent="-285750">
                <a:buFont typeface="Arial" panose="020B0604020202020204" pitchFamily="34" charset="0"/>
                <a:buChar char="•"/>
              </a:pPr>
              <a:r>
                <a:rPr lang="pt-BR" sz="1400">
                  <a:solidFill>
                    <a:schemeClr val="bg1"/>
                  </a:solidFill>
                </a:rPr>
                <a:t>Para alterar a imagem, clique com o botão direito do mouse, selecione Alterar Imagem &gt;&gt; Da Área de Transferência.</a:t>
              </a:r>
            </a:p>
          </p:txBody>
        </p:sp>
      </p:grpSp>
      <p:grpSp>
        <p:nvGrpSpPr>
          <p:cNvPr id="28" name="Agrupar 27">
            <a:extLst>
              <a:ext uri="{FF2B5EF4-FFF2-40B4-BE49-F238E27FC236}">
                <a16:creationId xmlns:a16="http://schemas.microsoft.com/office/drawing/2014/main" id="{9C00DD54-5E6B-5459-4B2B-364B2697DC92}"/>
              </a:ext>
            </a:extLst>
          </p:cNvPr>
          <p:cNvGrpSpPr/>
          <p:nvPr/>
        </p:nvGrpSpPr>
        <p:grpSpPr>
          <a:xfrm>
            <a:off x="12639638" y="539973"/>
            <a:ext cx="3543790" cy="1373961"/>
            <a:chOff x="12639639" y="382815"/>
            <a:chExt cx="3543790" cy="1373961"/>
          </a:xfrm>
        </p:grpSpPr>
        <p:sp>
          <p:nvSpPr>
            <p:cNvPr id="29" name="Balão de Fala: Retângulo 28">
              <a:extLst>
                <a:ext uri="{FF2B5EF4-FFF2-40B4-BE49-F238E27FC236}">
                  <a16:creationId xmlns:a16="http://schemas.microsoft.com/office/drawing/2014/main" id="{2B2CEDA0-BAE3-FB87-2BE5-5E116A1C495F}"/>
                </a:ext>
              </a:extLst>
            </p:cNvPr>
            <p:cNvSpPr/>
            <p:nvPr/>
          </p:nvSpPr>
          <p:spPr>
            <a:xfrm rot="5400000">
              <a:off x="13724553" y="-702099"/>
              <a:ext cx="1373961" cy="3543790"/>
            </a:xfrm>
            <a:prstGeom prst="wedgeRectCallout">
              <a:avLst>
                <a:gd name="adj1" fmla="val -20343"/>
                <a:gd name="adj2" fmla="val 61591"/>
              </a:avLst>
            </a:prstGeom>
            <a:solidFill>
              <a:schemeClr val="bg1"/>
            </a:solidFill>
            <a:ln>
              <a:solidFill>
                <a:srgbClr val="4A5E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400"/>
            </a:p>
          </p:txBody>
        </p:sp>
        <p:sp>
          <p:nvSpPr>
            <p:cNvPr id="30" name="CaixaDeTexto 29">
              <a:extLst>
                <a:ext uri="{FF2B5EF4-FFF2-40B4-BE49-F238E27FC236}">
                  <a16:creationId xmlns:a16="http://schemas.microsoft.com/office/drawing/2014/main" id="{3CC8AE1D-25A3-2B38-E222-442E169C3EAE}"/>
                </a:ext>
              </a:extLst>
            </p:cNvPr>
            <p:cNvSpPr txBox="1"/>
            <p:nvPr/>
          </p:nvSpPr>
          <p:spPr>
            <a:xfrm>
              <a:off x="12816114" y="638629"/>
              <a:ext cx="3222172" cy="738664"/>
            </a:xfrm>
            <a:prstGeom prst="rect">
              <a:avLst/>
            </a:prstGeom>
            <a:noFill/>
          </p:spPr>
          <p:txBody>
            <a:bodyPr wrap="square" rtlCol="0">
              <a:spAutoFit/>
            </a:bodyPr>
            <a:lstStyle/>
            <a:p>
              <a:r>
                <a:rPr lang="pt-BR" sz="1400">
                  <a:solidFill>
                    <a:srgbClr val="4A5E85"/>
                  </a:solidFill>
                </a:rPr>
                <a:t>Componente:</a:t>
              </a:r>
            </a:p>
            <a:p>
              <a:endParaRPr lang="pt-BR" sz="1400">
                <a:solidFill>
                  <a:srgbClr val="4A5E85"/>
                </a:solidFill>
              </a:endParaRPr>
            </a:p>
            <a:p>
              <a:r>
                <a:rPr lang="pt-BR" sz="1400" b="1">
                  <a:solidFill>
                    <a:srgbClr val="4A5E85"/>
                  </a:solidFill>
                </a:rPr>
                <a:t>Texto-imagem retrato com legenda</a:t>
              </a:r>
            </a:p>
          </p:txBody>
        </p:sp>
      </p:grpSp>
    </p:spTree>
    <p:extLst>
      <p:ext uri="{BB962C8B-B14F-4D97-AF65-F5344CB8AC3E}">
        <p14:creationId xmlns:p14="http://schemas.microsoft.com/office/powerpoint/2010/main" val="268005655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1" name="Agrupar 30">
            <a:extLst>
              <a:ext uri="{FF2B5EF4-FFF2-40B4-BE49-F238E27FC236}">
                <a16:creationId xmlns:a16="http://schemas.microsoft.com/office/drawing/2014/main" id="{21FF862F-44B4-8615-3CDA-09996AEEAFA5}"/>
              </a:ext>
            </a:extLst>
          </p:cNvPr>
          <p:cNvGrpSpPr/>
          <p:nvPr/>
        </p:nvGrpSpPr>
        <p:grpSpPr>
          <a:xfrm>
            <a:off x="12639639" y="2059218"/>
            <a:ext cx="3543790" cy="2884848"/>
            <a:chOff x="12639639" y="382818"/>
            <a:chExt cx="3543790" cy="2884848"/>
          </a:xfrm>
        </p:grpSpPr>
        <p:sp>
          <p:nvSpPr>
            <p:cNvPr id="32" name="Balão de Fala: Retângulo 31">
              <a:extLst>
                <a:ext uri="{FF2B5EF4-FFF2-40B4-BE49-F238E27FC236}">
                  <a16:creationId xmlns:a16="http://schemas.microsoft.com/office/drawing/2014/main" id="{00F637A0-6528-64A2-95D9-A9124B8E3264}"/>
                </a:ext>
              </a:extLst>
            </p:cNvPr>
            <p:cNvSpPr/>
            <p:nvPr/>
          </p:nvSpPr>
          <p:spPr>
            <a:xfrm rot="5400000">
              <a:off x="12969110" y="53347"/>
              <a:ext cx="2884848" cy="3543790"/>
            </a:xfrm>
            <a:prstGeom prst="wedgeRectCallout">
              <a:avLst>
                <a:gd name="adj1" fmla="val -20343"/>
                <a:gd name="adj2" fmla="val 61591"/>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400"/>
            </a:p>
          </p:txBody>
        </p:sp>
        <p:sp>
          <p:nvSpPr>
            <p:cNvPr id="33" name="CaixaDeTexto 32">
              <a:extLst>
                <a:ext uri="{FF2B5EF4-FFF2-40B4-BE49-F238E27FC236}">
                  <a16:creationId xmlns:a16="http://schemas.microsoft.com/office/drawing/2014/main" id="{878DF70F-1EE2-A816-9BDB-05F9E824AD17}"/>
                </a:ext>
              </a:extLst>
            </p:cNvPr>
            <p:cNvSpPr txBox="1"/>
            <p:nvPr/>
          </p:nvSpPr>
          <p:spPr>
            <a:xfrm>
              <a:off x="12816114" y="638629"/>
              <a:ext cx="3222172" cy="2462213"/>
            </a:xfrm>
            <a:prstGeom prst="rect">
              <a:avLst/>
            </a:prstGeom>
            <a:noFill/>
          </p:spPr>
          <p:txBody>
            <a:bodyPr wrap="square" rtlCol="0">
              <a:spAutoFit/>
            </a:bodyPr>
            <a:lstStyle/>
            <a:p>
              <a:r>
                <a:rPr lang="pt-BR" sz="1400">
                  <a:solidFill>
                    <a:schemeClr val="bg1"/>
                  </a:solidFill>
                </a:rPr>
                <a:t>Orientações para professor/LXD:</a:t>
              </a:r>
            </a:p>
            <a:p>
              <a:endParaRPr lang="pt-BR" sz="1400">
                <a:solidFill>
                  <a:schemeClr val="bg1"/>
                </a:solidFill>
              </a:endParaRPr>
            </a:p>
            <a:p>
              <a:pPr marL="285750" indent="-285750">
                <a:buFont typeface="Arial" panose="020B0604020202020204" pitchFamily="34" charset="0"/>
                <a:buChar char="•"/>
              </a:pPr>
              <a:r>
                <a:rPr lang="pt-BR" sz="1400">
                  <a:solidFill>
                    <a:schemeClr val="bg1"/>
                  </a:solidFill>
                </a:rPr>
                <a:t>O recurso está agrupado. Para ajustar a caixa de texto, aumente a linha apenas na respectiva camada.</a:t>
              </a:r>
            </a:p>
            <a:p>
              <a:pPr marL="285750" indent="-285750">
                <a:buFont typeface="Arial" panose="020B0604020202020204" pitchFamily="34" charset="0"/>
                <a:buChar char="•"/>
              </a:pPr>
              <a:r>
                <a:rPr lang="pt-BR" sz="1400">
                  <a:solidFill>
                    <a:schemeClr val="bg1"/>
                  </a:solidFill>
                </a:rPr>
                <a:t>Utilize o mouse para aumentar apenas a borda para baixo.</a:t>
              </a:r>
            </a:p>
            <a:p>
              <a:pPr marL="285750" indent="-285750">
                <a:buFont typeface="Arial" panose="020B0604020202020204" pitchFamily="34" charset="0"/>
                <a:buChar char="•"/>
              </a:pPr>
              <a:r>
                <a:rPr lang="pt-BR" sz="1400">
                  <a:solidFill>
                    <a:schemeClr val="bg1"/>
                  </a:solidFill>
                </a:rPr>
                <a:t>Para alterar a imagem, clique com o botão direito do mouse, selecione Alterar Imagem &gt;&gt; Da Área de Transferência.</a:t>
              </a:r>
            </a:p>
          </p:txBody>
        </p:sp>
      </p:grpSp>
      <p:grpSp>
        <p:nvGrpSpPr>
          <p:cNvPr id="34" name="Agrupar 33">
            <a:extLst>
              <a:ext uri="{FF2B5EF4-FFF2-40B4-BE49-F238E27FC236}">
                <a16:creationId xmlns:a16="http://schemas.microsoft.com/office/drawing/2014/main" id="{7EA81109-C905-C201-BFB9-0BC5E8317BE3}"/>
              </a:ext>
            </a:extLst>
          </p:cNvPr>
          <p:cNvGrpSpPr/>
          <p:nvPr/>
        </p:nvGrpSpPr>
        <p:grpSpPr>
          <a:xfrm>
            <a:off x="12639638" y="539973"/>
            <a:ext cx="3543790" cy="1373961"/>
            <a:chOff x="12639639" y="382815"/>
            <a:chExt cx="3543790" cy="1373961"/>
          </a:xfrm>
        </p:grpSpPr>
        <p:sp>
          <p:nvSpPr>
            <p:cNvPr id="35" name="Balão de Fala: Retângulo 34">
              <a:extLst>
                <a:ext uri="{FF2B5EF4-FFF2-40B4-BE49-F238E27FC236}">
                  <a16:creationId xmlns:a16="http://schemas.microsoft.com/office/drawing/2014/main" id="{FAA927E1-8F2E-6B4F-2311-5E8313C5F63C}"/>
                </a:ext>
              </a:extLst>
            </p:cNvPr>
            <p:cNvSpPr/>
            <p:nvPr/>
          </p:nvSpPr>
          <p:spPr>
            <a:xfrm rot="5400000">
              <a:off x="13724553" y="-702099"/>
              <a:ext cx="1373961" cy="3543790"/>
            </a:xfrm>
            <a:prstGeom prst="wedgeRectCallout">
              <a:avLst>
                <a:gd name="adj1" fmla="val -20343"/>
                <a:gd name="adj2" fmla="val 61591"/>
              </a:avLst>
            </a:prstGeom>
            <a:solidFill>
              <a:schemeClr val="bg1"/>
            </a:solidFill>
            <a:ln>
              <a:solidFill>
                <a:srgbClr val="4A5E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400"/>
            </a:p>
          </p:txBody>
        </p:sp>
        <p:sp>
          <p:nvSpPr>
            <p:cNvPr id="36" name="CaixaDeTexto 35">
              <a:extLst>
                <a:ext uri="{FF2B5EF4-FFF2-40B4-BE49-F238E27FC236}">
                  <a16:creationId xmlns:a16="http://schemas.microsoft.com/office/drawing/2014/main" id="{52745E93-6DDC-A044-3972-E8AE4EA2FBEC}"/>
                </a:ext>
              </a:extLst>
            </p:cNvPr>
            <p:cNvSpPr txBox="1"/>
            <p:nvPr/>
          </p:nvSpPr>
          <p:spPr>
            <a:xfrm>
              <a:off x="12816114" y="638629"/>
              <a:ext cx="3222172" cy="954107"/>
            </a:xfrm>
            <a:prstGeom prst="rect">
              <a:avLst/>
            </a:prstGeom>
            <a:noFill/>
          </p:spPr>
          <p:txBody>
            <a:bodyPr wrap="square" rtlCol="0">
              <a:spAutoFit/>
            </a:bodyPr>
            <a:lstStyle/>
            <a:p>
              <a:r>
                <a:rPr lang="pt-BR" sz="1400">
                  <a:solidFill>
                    <a:srgbClr val="4A5E85"/>
                  </a:solidFill>
                </a:rPr>
                <a:t>Componente:</a:t>
              </a:r>
            </a:p>
            <a:p>
              <a:endParaRPr lang="pt-BR" sz="1400">
                <a:solidFill>
                  <a:srgbClr val="4A5E85"/>
                </a:solidFill>
              </a:endParaRPr>
            </a:p>
            <a:p>
              <a:r>
                <a:rPr lang="pt-BR" sz="1400" b="1" err="1">
                  <a:solidFill>
                    <a:srgbClr val="4A5E85"/>
                  </a:solidFill>
                </a:rPr>
                <a:t>Timeline</a:t>
              </a:r>
              <a:r>
                <a:rPr lang="pt-BR" sz="1400" b="1">
                  <a:solidFill>
                    <a:srgbClr val="4A5E85"/>
                  </a:solidFill>
                </a:rPr>
                <a:t> vertical (título + subtítulo + texto + imagem). </a:t>
              </a:r>
            </a:p>
          </p:txBody>
        </p:sp>
      </p:grpSp>
      <p:grpSp>
        <p:nvGrpSpPr>
          <p:cNvPr id="48" name="Agrupar 47">
            <a:extLst>
              <a:ext uri="{FF2B5EF4-FFF2-40B4-BE49-F238E27FC236}">
                <a16:creationId xmlns:a16="http://schemas.microsoft.com/office/drawing/2014/main" id="{8AF3DEFD-DA33-AAA3-A81E-EF75F9159A21}"/>
              </a:ext>
            </a:extLst>
          </p:cNvPr>
          <p:cNvGrpSpPr/>
          <p:nvPr/>
        </p:nvGrpSpPr>
        <p:grpSpPr>
          <a:xfrm>
            <a:off x="357164" y="600783"/>
            <a:ext cx="10815660" cy="2958211"/>
            <a:chOff x="357164" y="600783"/>
            <a:chExt cx="10815660" cy="2958211"/>
          </a:xfrm>
        </p:grpSpPr>
        <p:grpSp>
          <p:nvGrpSpPr>
            <p:cNvPr id="47" name="Agrupar 46">
              <a:extLst>
                <a:ext uri="{FF2B5EF4-FFF2-40B4-BE49-F238E27FC236}">
                  <a16:creationId xmlns:a16="http://schemas.microsoft.com/office/drawing/2014/main" id="{6149B483-616B-EB50-22D3-4C49D457BB46}"/>
                </a:ext>
              </a:extLst>
            </p:cNvPr>
            <p:cNvGrpSpPr/>
            <p:nvPr/>
          </p:nvGrpSpPr>
          <p:grpSpPr>
            <a:xfrm>
              <a:off x="357164" y="835955"/>
              <a:ext cx="454941" cy="2723039"/>
              <a:chOff x="357164" y="835955"/>
              <a:chExt cx="454941" cy="2723039"/>
            </a:xfrm>
          </p:grpSpPr>
          <p:sp>
            <p:nvSpPr>
              <p:cNvPr id="30" name="Elipse 29">
                <a:extLst>
                  <a:ext uri="{FF2B5EF4-FFF2-40B4-BE49-F238E27FC236}">
                    <a16:creationId xmlns:a16="http://schemas.microsoft.com/office/drawing/2014/main" id="{1C6AA1F5-BC9D-9850-FD4D-AF92C3964D92}"/>
                  </a:ext>
                </a:extLst>
              </p:cNvPr>
              <p:cNvSpPr/>
              <p:nvPr/>
            </p:nvSpPr>
            <p:spPr>
              <a:xfrm>
                <a:off x="357164" y="835955"/>
                <a:ext cx="454941" cy="45494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38" name="Conector reto 37">
                <a:extLst>
                  <a:ext uri="{FF2B5EF4-FFF2-40B4-BE49-F238E27FC236}">
                    <a16:creationId xmlns:a16="http://schemas.microsoft.com/office/drawing/2014/main" id="{A68CE512-18D9-0200-C091-A8E5D7B5B2B5}"/>
                  </a:ext>
                </a:extLst>
              </p:cNvPr>
              <p:cNvCxnSpPr>
                <a:cxnSpLocks/>
              </p:cNvCxnSpPr>
              <p:nvPr/>
            </p:nvCxnSpPr>
            <p:spPr>
              <a:xfrm>
                <a:off x="575288" y="1290896"/>
                <a:ext cx="0" cy="226809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0" name="Seta: para a Direita 39">
                <a:extLst>
                  <a:ext uri="{FF2B5EF4-FFF2-40B4-BE49-F238E27FC236}">
                    <a16:creationId xmlns:a16="http://schemas.microsoft.com/office/drawing/2014/main" id="{5FFE07C2-BC76-D776-79D4-DE8F8DCC054C}"/>
                  </a:ext>
                </a:extLst>
              </p:cNvPr>
              <p:cNvSpPr/>
              <p:nvPr/>
            </p:nvSpPr>
            <p:spPr>
              <a:xfrm>
                <a:off x="496647" y="999616"/>
                <a:ext cx="175975" cy="127619"/>
              </a:xfrm>
              <a:prstGeom prst="rightArrow">
                <a:avLst>
                  <a:gd name="adj1" fmla="val 25531"/>
                  <a:gd name="adj2"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41" name="Retângulo: Cantos Arredondados 40">
              <a:extLst>
                <a:ext uri="{FF2B5EF4-FFF2-40B4-BE49-F238E27FC236}">
                  <a16:creationId xmlns:a16="http://schemas.microsoft.com/office/drawing/2014/main" id="{17F3949E-1565-A9DC-9592-578AC5C6CA5C}"/>
                </a:ext>
              </a:extLst>
            </p:cNvPr>
            <p:cNvSpPr/>
            <p:nvPr/>
          </p:nvSpPr>
          <p:spPr>
            <a:xfrm>
              <a:off x="1041399" y="600783"/>
              <a:ext cx="10131425" cy="2772913"/>
            </a:xfrm>
            <a:prstGeom prst="roundRect">
              <a:avLst>
                <a:gd name="adj" fmla="val 1553"/>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n>
                  <a:solidFill>
                    <a:schemeClr val="accent3"/>
                  </a:solidFill>
                </a:ln>
                <a:solidFill>
                  <a:schemeClr val="bg1"/>
                </a:solidFill>
              </a:endParaRPr>
            </a:p>
          </p:txBody>
        </p:sp>
        <p:sp>
          <p:nvSpPr>
            <p:cNvPr id="42" name="CaixaDeTexto 41">
              <a:extLst>
                <a:ext uri="{FF2B5EF4-FFF2-40B4-BE49-F238E27FC236}">
                  <a16:creationId xmlns:a16="http://schemas.microsoft.com/office/drawing/2014/main" id="{29A240DC-F7E0-F5B3-811C-62FF23A6781A}"/>
                </a:ext>
              </a:extLst>
            </p:cNvPr>
            <p:cNvSpPr txBox="1"/>
            <p:nvPr/>
          </p:nvSpPr>
          <p:spPr>
            <a:xfrm>
              <a:off x="1232462" y="1884114"/>
              <a:ext cx="6916176" cy="1200329"/>
            </a:xfrm>
            <a:prstGeom prst="rect">
              <a:avLst/>
            </a:prstGeom>
            <a:noFill/>
          </p:spPr>
          <p:txBody>
            <a:bodyPr wrap="square">
              <a:spAutoFit/>
            </a:bodyPr>
            <a:lstStyle/>
            <a:p>
              <a:r>
                <a:rPr lang="pt-BR">
                  <a:solidFill>
                    <a:schemeClr val="bg2">
                      <a:lumMod val="25000"/>
                    </a:schemeClr>
                  </a:solidFill>
                  <a:effectLst/>
                </a:rPr>
                <a:t>In </a:t>
              </a:r>
              <a:r>
                <a:rPr lang="pt-BR" err="1">
                  <a:solidFill>
                    <a:schemeClr val="bg2">
                      <a:lumMod val="25000"/>
                    </a:schemeClr>
                  </a:solidFill>
                  <a:effectLst/>
                </a:rPr>
                <a:t>pulvinar</a:t>
              </a:r>
              <a:r>
                <a:rPr lang="pt-BR">
                  <a:solidFill>
                    <a:schemeClr val="bg2">
                      <a:lumMod val="25000"/>
                    </a:schemeClr>
                  </a:solidFill>
                  <a:effectLst/>
                </a:rPr>
                <a:t> </a:t>
              </a:r>
              <a:r>
                <a:rPr lang="pt-BR" err="1">
                  <a:solidFill>
                    <a:schemeClr val="bg2">
                      <a:lumMod val="25000"/>
                    </a:schemeClr>
                  </a:solidFill>
                  <a:effectLst/>
                </a:rPr>
                <a:t>odio</a:t>
              </a:r>
              <a:r>
                <a:rPr lang="pt-BR">
                  <a:solidFill>
                    <a:schemeClr val="bg2">
                      <a:lumMod val="25000"/>
                    </a:schemeClr>
                  </a:solidFill>
                  <a:effectLst/>
                </a:rPr>
                <a:t> nunc, ut </a:t>
              </a:r>
              <a:r>
                <a:rPr lang="pt-BR" err="1">
                  <a:solidFill>
                    <a:schemeClr val="bg2">
                      <a:lumMod val="25000"/>
                    </a:schemeClr>
                  </a:solidFill>
                  <a:effectLst/>
                </a:rPr>
                <a:t>commodo</a:t>
              </a:r>
              <a:r>
                <a:rPr lang="pt-BR">
                  <a:solidFill>
                    <a:schemeClr val="bg2">
                      <a:lumMod val="25000"/>
                    </a:schemeClr>
                  </a:solidFill>
                  <a:effectLst/>
                </a:rPr>
                <a:t> </a:t>
              </a:r>
              <a:r>
                <a:rPr lang="pt-BR" err="1">
                  <a:solidFill>
                    <a:schemeClr val="bg2">
                      <a:lumMod val="25000"/>
                    </a:schemeClr>
                  </a:solidFill>
                  <a:effectLst/>
                </a:rPr>
                <a:t>lacus</a:t>
              </a:r>
              <a:r>
                <a:rPr lang="pt-BR">
                  <a:solidFill>
                    <a:schemeClr val="bg2">
                      <a:lumMod val="25000"/>
                    </a:schemeClr>
                  </a:solidFill>
                  <a:effectLst/>
                </a:rPr>
                <a:t> </a:t>
              </a:r>
              <a:r>
                <a:rPr lang="pt-BR" err="1">
                  <a:solidFill>
                    <a:schemeClr val="bg2">
                      <a:lumMod val="25000"/>
                    </a:schemeClr>
                  </a:solidFill>
                  <a:effectLst/>
                </a:rPr>
                <a:t>feugiat</a:t>
              </a:r>
              <a:r>
                <a:rPr lang="pt-BR">
                  <a:solidFill>
                    <a:schemeClr val="bg2">
                      <a:lumMod val="25000"/>
                    </a:schemeClr>
                  </a:solidFill>
                  <a:effectLst/>
                </a:rPr>
                <a:t> in. In </a:t>
              </a:r>
              <a:r>
                <a:rPr lang="pt-BR" err="1">
                  <a:solidFill>
                    <a:schemeClr val="bg2">
                      <a:lumMod val="25000"/>
                    </a:schemeClr>
                  </a:solidFill>
                  <a:effectLst/>
                </a:rPr>
                <a:t>imperdiet</a:t>
              </a:r>
              <a:r>
                <a:rPr lang="pt-BR">
                  <a:solidFill>
                    <a:schemeClr val="bg2">
                      <a:lumMod val="25000"/>
                    </a:schemeClr>
                  </a:solidFill>
                  <a:effectLst/>
                </a:rPr>
                <a:t> </a:t>
              </a:r>
              <a:r>
                <a:rPr lang="pt-BR" err="1">
                  <a:solidFill>
                    <a:schemeClr val="bg2">
                      <a:lumMod val="25000"/>
                    </a:schemeClr>
                  </a:solidFill>
                  <a:effectLst/>
                </a:rPr>
                <a:t>tortor</a:t>
              </a:r>
              <a:r>
                <a:rPr lang="pt-BR">
                  <a:solidFill>
                    <a:schemeClr val="bg2">
                      <a:lumMod val="25000"/>
                    </a:schemeClr>
                  </a:solidFill>
                  <a:effectLst/>
                </a:rPr>
                <a:t> ac </a:t>
              </a:r>
              <a:r>
                <a:rPr lang="pt-BR" err="1">
                  <a:solidFill>
                    <a:schemeClr val="bg2">
                      <a:lumMod val="25000"/>
                    </a:schemeClr>
                  </a:solidFill>
                  <a:effectLst/>
                </a:rPr>
                <a:t>risus</a:t>
              </a:r>
              <a:r>
                <a:rPr lang="pt-BR">
                  <a:solidFill>
                    <a:schemeClr val="bg2">
                      <a:lumMod val="25000"/>
                    </a:schemeClr>
                  </a:solidFill>
                  <a:effectLst/>
                </a:rPr>
                <a:t> </a:t>
              </a:r>
              <a:r>
                <a:rPr lang="pt-BR" err="1">
                  <a:solidFill>
                    <a:schemeClr val="bg2">
                      <a:lumMod val="25000"/>
                    </a:schemeClr>
                  </a:solidFill>
                  <a:effectLst/>
                </a:rPr>
                <a:t>hendrerit</a:t>
              </a:r>
              <a:r>
                <a:rPr lang="pt-BR">
                  <a:solidFill>
                    <a:schemeClr val="bg2">
                      <a:lumMod val="25000"/>
                    </a:schemeClr>
                  </a:solidFill>
                  <a:effectLst/>
                </a:rPr>
                <a:t> </a:t>
              </a:r>
              <a:r>
                <a:rPr lang="pt-BR" err="1">
                  <a:solidFill>
                    <a:schemeClr val="bg2">
                      <a:lumMod val="25000"/>
                    </a:schemeClr>
                  </a:solidFill>
                  <a:effectLst/>
                </a:rPr>
                <a:t>ultrices</a:t>
              </a:r>
              <a:r>
                <a:rPr lang="pt-BR">
                  <a:solidFill>
                    <a:schemeClr val="bg2">
                      <a:lumMod val="25000"/>
                    </a:schemeClr>
                  </a:solidFill>
                  <a:effectLst/>
                </a:rPr>
                <a:t>, </a:t>
              </a:r>
              <a:r>
                <a:rPr lang="pt-BR" err="1">
                  <a:solidFill>
                    <a:schemeClr val="bg2">
                      <a:lumMod val="25000"/>
                    </a:schemeClr>
                  </a:solidFill>
                  <a:effectLst/>
                </a:rPr>
                <a:t>suspendisse</a:t>
              </a:r>
              <a:r>
                <a:rPr lang="pt-BR">
                  <a:solidFill>
                    <a:schemeClr val="bg2">
                      <a:lumMod val="25000"/>
                    </a:schemeClr>
                  </a:solidFill>
                  <a:effectLst/>
                </a:rPr>
                <a:t> </a:t>
              </a:r>
              <a:r>
                <a:rPr lang="pt-BR" err="1">
                  <a:solidFill>
                    <a:schemeClr val="bg2">
                      <a:lumMod val="25000"/>
                    </a:schemeClr>
                  </a:solidFill>
                  <a:effectLst/>
                </a:rPr>
                <a:t>potenti</a:t>
              </a:r>
              <a:r>
                <a:rPr lang="pt-BR">
                  <a:solidFill>
                    <a:schemeClr val="bg2">
                      <a:lumMod val="25000"/>
                    </a:schemeClr>
                  </a:solidFill>
                  <a:effectLst/>
                </a:rPr>
                <a:t>. </a:t>
              </a:r>
              <a:r>
                <a:rPr lang="pt-BR" err="1">
                  <a:solidFill>
                    <a:schemeClr val="bg2">
                      <a:lumMod val="25000"/>
                    </a:schemeClr>
                  </a:solidFill>
                  <a:effectLst/>
                </a:rPr>
                <a:t>Maecenas</a:t>
              </a:r>
              <a:r>
                <a:rPr lang="pt-BR">
                  <a:solidFill>
                    <a:schemeClr val="bg2">
                      <a:lumMod val="25000"/>
                    </a:schemeClr>
                  </a:solidFill>
                  <a:effectLst/>
                </a:rPr>
                <a:t> vitae </a:t>
              </a:r>
              <a:r>
                <a:rPr lang="pt-BR" err="1">
                  <a:solidFill>
                    <a:schemeClr val="bg2">
                      <a:lumMod val="25000"/>
                    </a:schemeClr>
                  </a:solidFill>
                  <a:effectLst/>
                </a:rPr>
                <a:t>elit</a:t>
              </a:r>
              <a:r>
                <a:rPr lang="pt-BR">
                  <a:solidFill>
                    <a:schemeClr val="bg2">
                      <a:lumMod val="25000"/>
                    </a:schemeClr>
                  </a:solidFill>
                  <a:effectLst/>
                </a:rPr>
                <a:t> </a:t>
              </a:r>
              <a:r>
                <a:rPr lang="pt-BR" err="1">
                  <a:solidFill>
                    <a:schemeClr val="bg2">
                      <a:lumMod val="25000"/>
                    </a:schemeClr>
                  </a:solidFill>
                  <a:effectLst/>
                </a:rPr>
                <a:t>ligula</a:t>
              </a:r>
              <a:r>
                <a:rPr lang="pt-BR">
                  <a:solidFill>
                    <a:schemeClr val="bg2">
                      <a:lumMod val="25000"/>
                    </a:schemeClr>
                  </a:solidFill>
                  <a:effectLst/>
                </a:rPr>
                <a:t>. </a:t>
              </a:r>
              <a:r>
                <a:rPr lang="pt-BR" err="1">
                  <a:solidFill>
                    <a:schemeClr val="bg2">
                      <a:lumMod val="25000"/>
                    </a:schemeClr>
                  </a:solidFill>
                  <a:effectLst/>
                </a:rPr>
                <a:t>Sed</a:t>
              </a:r>
              <a:r>
                <a:rPr lang="pt-BR">
                  <a:solidFill>
                    <a:schemeClr val="bg2">
                      <a:lumMod val="25000"/>
                    </a:schemeClr>
                  </a:solidFill>
                  <a:effectLst/>
                </a:rPr>
                <a:t> </a:t>
              </a:r>
              <a:r>
                <a:rPr lang="pt-BR" err="1">
                  <a:solidFill>
                    <a:schemeClr val="bg2">
                      <a:lumMod val="25000"/>
                    </a:schemeClr>
                  </a:solidFill>
                  <a:effectLst/>
                </a:rPr>
                <a:t>sed</a:t>
              </a:r>
              <a:r>
                <a:rPr lang="pt-BR">
                  <a:solidFill>
                    <a:schemeClr val="bg2">
                      <a:lumMod val="25000"/>
                    </a:schemeClr>
                  </a:solidFill>
                  <a:effectLst/>
                </a:rPr>
                <a:t> </a:t>
              </a:r>
              <a:r>
                <a:rPr lang="pt-BR" err="1">
                  <a:solidFill>
                    <a:schemeClr val="bg2">
                      <a:lumMod val="25000"/>
                    </a:schemeClr>
                  </a:solidFill>
                  <a:effectLst/>
                </a:rPr>
                <a:t>turpis</a:t>
              </a:r>
              <a:r>
                <a:rPr lang="pt-BR">
                  <a:solidFill>
                    <a:schemeClr val="bg2">
                      <a:lumMod val="25000"/>
                    </a:schemeClr>
                  </a:solidFill>
                  <a:effectLst/>
                </a:rPr>
                <a:t> </a:t>
              </a:r>
              <a:r>
                <a:rPr lang="pt-BR" err="1">
                  <a:solidFill>
                    <a:schemeClr val="bg2">
                      <a:lumMod val="25000"/>
                    </a:schemeClr>
                  </a:solidFill>
                  <a:effectLst/>
                </a:rPr>
                <a:t>purus</a:t>
              </a:r>
              <a:r>
                <a:rPr lang="pt-BR">
                  <a:solidFill>
                    <a:schemeClr val="bg2">
                      <a:lumMod val="25000"/>
                    </a:schemeClr>
                  </a:solidFill>
                  <a:effectLst/>
                </a:rPr>
                <a:t>, </a:t>
              </a:r>
              <a:r>
                <a:rPr lang="pt-BR" err="1">
                  <a:solidFill>
                    <a:schemeClr val="bg2">
                      <a:lumMod val="25000"/>
                    </a:schemeClr>
                  </a:solidFill>
                  <a:effectLst/>
                </a:rPr>
                <a:t>nam</a:t>
              </a:r>
              <a:r>
                <a:rPr lang="pt-BR">
                  <a:solidFill>
                    <a:schemeClr val="bg2">
                      <a:lumMod val="25000"/>
                    </a:schemeClr>
                  </a:solidFill>
                  <a:effectLst/>
                </a:rPr>
                <a:t> in </a:t>
              </a:r>
              <a:r>
                <a:rPr lang="pt-BR" err="1">
                  <a:solidFill>
                    <a:schemeClr val="bg2">
                      <a:lumMod val="25000"/>
                    </a:schemeClr>
                  </a:solidFill>
                  <a:effectLst/>
                </a:rPr>
                <a:t>enim</a:t>
              </a:r>
              <a:r>
                <a:rPr lang="pt-BR">
                  <a:solidFill>
                    <a:schemeClr val="bg2">
                      <a:lumMod val="25000"/>
                    </a:schemeClr>
                  </a:solidFill>
                  <a:effectLst/>
                </a:rPr>
                <a:t> </a:t>
              </a:r>
              <a:r>
                <a:rPr lang="pt-BR" err="1">
                  <a:solidFill>
                    <a:schemeClr val="bg2">
                      <a:lumMod val="25000"/>
                    </a:schemeClr>
                  </a:solidFill>
                  <a:effectLst/>
                </a:rPr>
                <a:t>metus</a:t>
              </a:r>
              <a:r>
                <a:rPr lang="pt-BR">
                  <a:solidFill>
                    <a:schemeClr val="bg2">
                      <a:lumMod val="25000"/>
                    </a:schemeClr>
                  </a:solidFill>
                  <a:effectLst/>
                </a:rPr>
                <a:t>, </a:t>
              </a:r>
              <a:r>
                <a:rPr lang="pt-BR" err="1">
                  <a:solidFill>
                    <a:schemeClr val="bg2">
                      <a:lumMod val="25000"/>
                    </a:schemeClr>
                  </a:solidFill>
                  <a:effectLst/>
                </a:rPr>
                <a:t>pellentesque</a:t>
              </a:r>
              <a:r>
                <a:rPr lang="pt-BR">
                  <a:solidFill>
                    <a:schemeClr val="bg2">
                      <a:lumMod val="25000"/>
                    </a:schemeClr>
                  </a:solidFill>
                  <a:effectLst/>
                </a:rPr>
                <a:t> </a:t>
              </a:r>
              <a:r>
                <a:rPr lang="pt-BR" err="1">
                  <a:solidFill>
                    <a:schemeClr val="bg2">
                      <a:lumMod val="25000"/>
                    </a:schemeClr>
                  </a:solidFill>
                  <a:effectLst/>
                </a:rPr>
                <a:t>dictum</a:t>
              </a:r>
              <a:r>
                <a:rPr lang="pt-BR">
                  <a:solidFill>
                    <a:schemeClr val="bg2">
                      <a:lumMod val="25000"/>
                    </a:schemeClr>
                  </a:solidFill>
                  <a:effectLst/>
                </a:rPr>
                <a:t>, </a:t>
              </a:r>
              <a:r>
                <a:rPr lang="pt-BR" err="1">
                  <a:solidFill>
                    <a:schemeClr val="bg2">
                      <a:lumMod val="25000"/>
                    </a:schemeClr>
                  </a:solidFill>
                  <a:effectLst/>
                </a:rPr>
                <a:t>tortor</a:t>
              </a:r>
              <a:r>
                <a:rPr lang="pt-BR">
                  <a:solidFill>
                    <a:schemeClr val="bg2">
                      <a:lumMod val="25000"/>
                    </a:schemeClr>
                  </a:solidFill>
                  <a:effectLst/>
                </a:rPr>
                <a:t> id </a:t>
              </a:r>
              <a:r>
                <a:rPr lang="pt-BR" err="1">
                  <a:solidFill>
                    <a:schemeClr val="bg2">
                      <a:lumMod val="25000"/>
                    </a:schemeClr>
                  </a:solidFill>
                  <a:effectLst/>
                </a:rPr>
                <a:t>cursus</a:t>
              </a:r>
              <a:r>
                <a:rPr lang="pt-BR">
                  <a:solidFill>
                    <a:schemeClr val="bg2">
                      <a:lumMod val="25000"/>
                    </a:schemeClr>
                  </a:solidFill>
                  <a:effectLst/>
                </a:rPr>
                <a:t> </a:t>
              </a:r>
              <a:r>
                <a:rPr lang="pt-BR" err="1">
                  <a:solidFill>
                    <a:schemeClr val="bg2">
                      <a:lumMod val="25000"/>
                    </a:schemeClr>
                  </a:solidFill>
                  <a:effectLst/>
                </a:rPr>
                <a:t>posuere</a:t>
              </a:r>
              <a:r>
                <a:rPr lang="pt-BR">
                  <a:solidFill>
                    <a:schemeClr val="bg2">
                      <a:lumMod val="25000"/>
                    </a:schemeClr>
                  </a:solidFill>
                  <a:effectLst/>
                </a:rPr>
                <a:t>.</a:t>
              </a:r>
              <a:endParaRPr lang="pt-BR">
                <a:solidFill>
                  <a:schemeClr val="bg2">
                    <a:lumMod val="25000"/>
                  </a:schemeClr>
                </a:solidFill>
              </a:endParaRPr>
            </a:p>
          </p:txBody>
        </p:sp>
        <p:sp>
          <p:nvSpPr>
            <p:cNvPr id="43" name="CaixaDeTexto 42">
              <a:extLst>
                <a:ext uri="{FF2B5EF4-FFF2-40B4-BE49-F238E27FC236}">
                  <a16:creationId xmlns:a16="http://schemas.microsoft.com/office/drawing/2014/main" id="{CDB1F291-8935-EF69-D7C2-598CFC528611}"/>
                </a:ext>
              </a:extLst>
            </p:cNvPr>
            <p:cNvSpPr txBox="1"/>
            <p:nvPr/>
          </p:nvSpPr>
          <p:spPr>
            <a:xfrm>
              <a:off x="1232462" y="915059"/>
              <a:ext cx="6916176" cy="400110"/>
            </a:xfrm>
            <a:prstGeom prst="rect">
              <a:avLst/>
            </a:prstGeom>
            <a:noFill/>
          </p:spPr>
          <p:txBody>
            <a:bodyPr wrap="square">
              <a:spAutoFit/>
            </a:bodyPr>
            <a:lstStyle/>
            <a:p>
              <a:r>
                <a:rPr lang="pt-BR" sz="2000" b="1" dirty="0">
                  <a:effectLst/>
                </a:rPr>
                <a:t>Título do card </a:t>
              </a:r>
              <a:r>
                <a:rPr lang="pt-BR" sz="2000" b="1" dirty="0" err="1">
                  <a:effectLst/>
                </a:rPr>
                <a:t>lorem</a:t>
              </a:r>
              <a:r>
                <a:rPr lang="pt-BR" sz="2000" b="1" dirty="0">
                  <a:effectLst/>
                </a:rPr>
                <a:t> ipsum</a:t>
              </a:r>
              <a:endParaRPr lang="pt-BR" sz="2000" b="1" dirty="0"/>
            </a:p>
          </p:txBody>
        </p:sp>
        <p:sp>
          <p:nvSpPr>
            <p:cNvPr id="44" name="CaixaDeTexto 43">
              <a:extLst>
                <a:ext uri="{FF2B5EF4-FFF2-40B4-BE49-F238E27FC236}">
                  <a16:creationId xmlns:a16="http://schemas.microsoft.com/office/drawing/2014/main" id="{51FCE48E-FCCD-1A72-0DF9-6570F4ABF348}"/>
                </a:ext>
              </a:extLst>
            </p:cNvPr>
            <p:cNvSpPr txBox="1"/>
            <p:nvPr/>
          </p:nvSpPr>
          <p:spPr>
            <a:xfrm>
              <a:off x="1232462" y="1414974"/>
              <a:ext cx="6916176" cy="369332"/>
            </a:xfrm>
            <a:prstGeom prst="rect">
              <a:avLst/>
            </a:prstGeom>
            <a:noFill/>
          </p:spPr>
          <p:txBody>
            <a:bodyPr wrap="square">
              <a:spAutoFit/>
            </a:bodyPr>
            <a:lstStyle/>
            <a:p>
              <a:r>
                <a:rPr lang="pt-BR" b="1" dirty="0">
                  <a:effectLst/>
                </a:rPr>
                <a:t>Subtítulo do card </a:t>
              </a:r>
              <a:r>
                <a:rPr lang="pt-BR" b="1" dirty="0" err="1">
                  <a:effectLst/>
                </a:rPr>
                <a:t>lorem</a:t>
              </a:r>
              <a:r>
                <a:rPr lang="pt-BR" b="1" dirty="0">
                  <a:effectLst/>
                </a:rPr>
                <a:t> ipsum </a:t>
              </a:r>
              <a:r>
                <a:rPr lang="pt-BR" b="1" dirty="0" err="1">
                  <a:effectLst/>
                </a:rPr>
                <a:t>dolor</a:t>
              </a:r>
              <a:r>
                <a:rPr lang="pt-BR" b="1" dirty="0">
                  <a:effectLst/>
                </a:rPr>
                <a:t> </a:t>
              </a:r>
              <a:r>
                <a:rPr lang="pt-BR" b="1" dirty="0" err="1">
                  <a:effectLst/>
                </a:rPr>
                <a:t>sit</a:t>
              </a:r>
              <a:r>
                <a:rPr lang="pt-BR" b="1" dirty="0">
                  <a:effectLst/>
                </a:rPr>
                <a:t> </a:t>
              </a:r>
              <a:r>
                <a:rPr lang="pt-BR" b="1" dirty="0" err="1">
                  <a:effectLst/>
                </a:rPr>
                <a:t>amet</a:t>
              </a:r>
              <a:endParaRPr lang="pt-BR" b="1" dirty="0"/>
            </a:p>
          </p:txBody>
        </p:sp>
        <p:pic>
          <p:nvPicPr>
            <p:cNvPr id="46" name="Imagem 45">
              <a:extLst>
                <a:ext uri="{FF2B5EF4-FFF2-40B4-BE49-F238E27FC236}">
                  <a16:creationId xmlns:a16="http://schemas.microsoft.com/office/drawing/2014/main" id="{BFE5780A-E2A0-26AD-F2FC-1A67F82B66C3}"/>
                </a:ext>
              </a:extLst>
            </p:cNvPr>
            <p:cNvPicPr>
              <a:picLocks noChangeAspect="1"/>
            </p:cNvPicPr>
            <p:nvPr/>
          </p:nvPicPr>
          <p:blipFill>
            <a:blip r:embed="rId2"/>
            <a:stretch>
              <a:fillRect/>
            </a:stretch>
          </p:blipFill>
          <p:spPr>
            <a:xfrm>
              <a:off x="8547100" y="760543"/>
              <a:ext cx="2440964" cy="2463158"/>
            </a:xfrm>
            <a:prstGeom prst="rect">
              <a:avLst/>
            </a:prstGeom>
          </p:spPr>
        </p:pic>
      </p:grpSp>
    </p:spTree>
    <p:extLst>
      <p:ext uri="{BB962C8B-B14F-4D97-AF65-F5344CB8AC3E}">
        <p14:creationId xmlns:p14="http://schemas.microsoft.com/office/powerpoint/2010/main" val="311748921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9" name="Agrupar 18">
            <a:extLst>
              <a:ext uri="{FF2B5EF4-FFF2-40B4-BE49-F238E27FC236}">
                <a16:creationId xmlns:a16="http://schemas.microsoft.com/office/drawing/2014/main" id="{24E1E9F1-742E-30B0-5FD8-85BCDC69A0EE}"/>
              </a:ext>
            </a:extLst>
          </p:cNvPr>
          <p:cNvGrpSpPr/>
          <p:nvPr/>
        </p:nvGrpSpPr>
        <p:grpSpPr>
          <a:xfrm>
            <a:off x="12639638" y="539973"/>
            <a:ext cx="3543790" cy="1373961"/>
            <a:chOff x="12639639" y="382815"/>
            <a:chExt cx="3543790" cy="1373961"/>
          </a:xfrm>
        </p:grpSpPr>
        <p:sp>
          <p:nvSpPr>
            <p:cNvPr id="20" name="Balão de Fala: Retângulo 19">
              <a:extLst>
                <a:ext uri="{FF2B5EF4-FFF2-40B4-BE49-F238E27FC236}">
                  <a16:creationId xmlns:a16="http://schemas.microsoft.com/office/drawing/2014/main" id="{8886BFD8-5553-FAD9-C21F-EE4395FACE3A}"/>
                </a:ext>
              </a:extLst>
            </p:cNvPr>
            <p:cNvSpPr/>
            <p:nvPr/>
          </p:nvSpPr>
          <p:spPr>
            <a:xfrm rot="5400000">
              <a:off x="13724553" y="-702099"/>
              <a:ext cx="1373961" cy="3543790"/>
            </a:xfrm>
            <a:prstGeom prst="wedgeRectCallout">
              <a:avLst>
                <a:gd name="adj1" fmla="val -20343"/>
                <a:gd name="adj2" fmla="val 61591"/>
              </a:avLst>
            </a:prstGeom>
            <a:solidFill>
              <a:schemeClr val="bg1"/>
            </a:solidFill>
            <a:ln>
              <a:solidFill>
                <a:srgbClr val="4A5E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400"/>
            </a:p>
          </p:txBody>
        </p:sp>
        <p:sp>
          <p:nvSpPr>
            <p:cNvPr id="21" name="CaixaDeTexto 20">
              <a:extLst>
                <a:ext uri="{FF2B5EF4-FFF2-40B4-BE49-F238E27FC236}">
                  <a16:creationId xmlns:a16="http://schemas.microsoft.com/office/drawing/2014/main" id="{05C8A222-208A-9AB4-3D0E-73A3770D009C}"/>
                </a:ext>
              </a:extLst>
            </p:cNvPr>
            <p:cNvSpPr txBox="1"/>
            <p:nvPr/>
          </p:nvSpPr>
          <p:spPr>
            <a:xfrm>
              <a:off x="12816114" y="638629"/>
              <a:ext cx="3222172" cy="954107"/>
            </a:xfrm>
            <a:prstGeom prst="rect">
              <a:avLst/>
            </a:prstGeom>
            <a:noFill/>
          </p:spPr>
          <p:txBody>
            <a:bodyPr wrap="square" rtlCol="0">
              <a:spAutoFit/>
            </a:bodyPr>
            <a:lstStyle/>
            <a:p>
              <a:r>
                <a:rPr lang="pt-BR" sz="1400">
                  <a:solidFill>
                    <a:srgbClr val="4A5E85"/>
                  </a:solidFill>
                </a:rPr>
                <a:t>Componente:</a:t>
              </a:r>
            </a:p>
            <a:p>
              <a:endParaRPr lang="pt-BR" sz="1400">
                <a:solidFill>
                  <a:srgbClr val="4A5E85"/>
                </a:solidFill>
              </a:endParaRPr>
            </a:p>
            <a:p>
              <a:r>
                <a:rPr lang="pt-BR" sz="1400" b="1" err="1">
                  <a:solidFill>
                    <a:srgbClr val="4A5E85"/>
                  </a:solidFill>
                </a:rPr>
                <a:t>Timeline</a:t>
              </a:r>
              <a:r>
                <a:rPr lang="pt-BR" sz="1400" b="1">
                  <a:solidFill>
                    <a:srgbClr val="4A5E85"/>
                  </a:solidFill>
                </a:rPr>
                <a:t> vertical (título + texto + imagem).</a:t>
              </a:r>
            </a:p>
          </p:txBody>
        </p:sp>
      </p:grpSp>
      <p:grpSp>
        <p:nvGrpSpPr>
          <p:cNvPr id="16" name="Agrupar 15">
            <a:extLst>
              <a:ext uri="{FF2B5EF4-FFF2-40B4-BE49-F238E27FC236}">
                <a16:creationId xmlns:a16="http://schemas.microsoft.com/office/drawing/2014/main" id="{35B8CFF3-676F-9A59-80BC-74E2A45E0A5E}"/>
              </a:ext>
            </a:extLst>
          </p:cNvPr>
          <p:cNvGrpSpPr/>
          <p:nvPr/>
        </p:nvGrpSpPr>
        <p:grpSpPr>
          <a:xfrm>
            <a:off x="12639639" y="2059218"/>
            <a:ext cx="3543790" cy="2884848"/>
            <a:chOff x="12639639" y="382818"/>
            <a:chExt cx="3543790" cy="2884848"/>
          </a:xfrm>
        </p:grpSpPr>
        <p:sp>
          <p:nvSpPr>
            <p:cNvPr id="27" name="Balão de Fala: Retângulo 26">
              <a:extLst>
                <a:ext uri="{FF2B5EF4-FFF2-40B4-BE49-F238E27FC236}">
                  <a16:creationId xmlns:a16="http://schemas.microsoft.com/office/drawing/2014/main" id="{05641986-A8DD-0C1D-7765-11F218818BC5}"/>
                </a:ext>
              </a:extLst>
            </p:cNvPr>
            <p:cNvSpPr/>
            <p:nvPr/>
          </p:nvSpPr>
          <p:spPr>
            <a:xfrm rot="5400000">
              <a:off x="12969110" y="53347"/>
              <a:ext cx="2884848" cy="3543790"/>
            </a:xfrm>
            <a:prstGeom prst="wedgeRectCallout">
              <a:avLst>
                <a:gd name="adj1" fmla="val -20343"/>
                <a:gd name="adj2" fmla="val 61591"/>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400"/>
            </a:p>
          </p:txBody>
        </p:sp>
        <p:sp>
          <p:nvSpPr>
            <p:cNvPr id="34" name="CaixaDeTexto 33">
              <a:extLst>
                <a:ext uri="{FF2B5EF4-FFF2-40B4-BE49-F238E27FC236}">
                  <a16:creationId xmlns:a16="http://schemas.microsoft.com/office/drawing/2014/main" id="{CEED68BC-165C-C9AE-2D14-9CF1C5EB40C1}"/>
                </a:ext>
              </a:extLst>
            </p:cNvPr>
            <p:cNvSpPr txBox="1"/>
            <p:nvPr/>
          </p:nvSpPr>
          <p:spPr>
            <a:xfrm>
              <a:off x="12816114" y="638629"/>
              <a:ext cx="3222172" cy="2462213"/>
            </a:xfrm>
            <a:prstGeom prst="rect">
              <a:avLst/>
            </a:prstGeom>
            <a:noFill/>
          </p:spPr>
          <p:txBody>
            <a:bodyPr wrap="square" rtlCol="0">
              <a:spAutoFit/>
            </a:bodyPr>
            <a:lstStyle/>
            <a:p>
              <a:r>
                <a:rPr lang="pt-BR" sz="1400">
                  <a:solidFill>
                    <a:schemeClr val="bg1"/>
                  </a:solidFill>
                </a:rPr>
                <a:t>Orientações para professor/LXD:</a:t>
              </a:r>
            </a:p>
            <a:p>
              <a:endParaRPr lang="pt-BR" sz="1400">
                <a:solidFill>
                  <a:schemeClr val="bg1"/>
                </a:solidFill>
              </a:endParaRPr>
            </a:p>
            <a:p>
              <a:pPr marL="285750" indent="-285750">
                <a:buFont typeface="Arial" panose="020B0604020202020204" pitchFamily="34" charset="0"/>
                <a:buChar char="•"/>
              </a:pPr>
              <a:r>
                <a:rPr lang="pt-BR" sz="1400">
                  <a:solidFill>
                    <a:schemeClr val="bg1"/>
                  </a:solidFill>
                </a:rPr>
                <a:t>O recurso está agrupado. Para ajustar a caixa de texto, aumente a linha apenas na respectiva camada.</a:t>
              </a:r>
            </a:p>
            <a:p>
              <a:pPr marL="285750" indent="-285750">
                <a:buFont typeface="Arial" panose="020B0604020202020204" pitchFamily="34" charset="0"/>
                <a:buChar char="•"/>
              </a:pPr>
              <a:r>
                <a:rPr lang="pt-BR" sz="1400">
                  <a:solidFill>
                    <a:schemeClr val="bg1"/>
                  </a:solidFill>
                </a:rPr>
                <a:t>Utilize o mouse para aumentar apenas a borda para baixo.</a:t>
              </a:r>
            </a:p>
            <a:p>
              <a:pPr marL="285750" indent="-285750">
                <a:buFont typeface="Arial" panose="020B0604020202020204" pitchFamily="34" charset="0"/>
                <a:buChar char="•"/>
              </a:pPr>
              <a:r>
                <a:rPr lang="pt-BR" sz="1400">
                  <a:solidFill>
                    <a:schemeClr val="bg1"/>
                  </a:solidFill>
                </a:rPr>
                <a:t>Para alterar a imagem, clique com o botão direito do mouse, selecione Alterar Imagem &gt;&gt; Da Área de Transferência.</a:t>
              </a:r>
            </a:p>
          </p:txBody>
        </p:sp>
      </p:grpSp>
      <p:grpSp>
        <p:nvGrpSpPr>
          <p:cNvPr id="2" name="Agrupar 1">
            <a:extLst>
              <a:ext uri="{FF2B5EF4-FFF2-40B4-BE49-F238E27FC236}">
                <a16:creationId xmlns:a16="http://schemas.microsoft.com/office/drawing/2014/main" id="{5AA44CE3-CAA7-01A9-7601-6AC63EDBDBE9}"/>
              </a:ext>
            </a:extLst>
          </p:cNvPr>
          <p:cNvGrpSpPr/>
          <p:nvPr/>
        </p:nvGrpSpPr>
        <p:grpSpPr>
          <a:xfrm>
            <a:off x="357164" y="600783"/>
            <a:ext cx="10815660" cy="2958211"/>
            <a:chOff x="357164" y="600783"/>
            <a:chExt cx="10815660" cy="2958211"/>
          </a:xfrm>
        </p:grpSpPr>
        <p:grpSp>
          <p:nvGrpSpPr>
            <p:cNvPr id="8" name="Agrupar 7">
              <a:extLst>
                <a:ext uri="{FF2B5EF4-FFF2-40B4-BE49-F238E27FC236}">
                  <a16:creationId xmlns:a16="http://schemas.microsoft.com/office/drawing/2014/main" id="{3BDA125F-ACB8-2239-9FA5-D68C0A6B6185}"/>
                </a:ext>
              </a:extLst>
            </p:cNvPr>
            <p:cNvGrpSpPr/>
            <p:nvPr/>
          </p:nvGrpSpPr>
          <p:grpSpPr>
            <a:xfrm>
              <a:off x="357164" y="835955"/>
              <a:ext cx="454941" cy="2723039"/>
              <a:chOff x="357164" y="835955"/>
              <a:chExt cx="454941" cy="2723039"/>
            </a:xfrm>
          </p:grpSpPr>
          <p:sp>
            <p:nvSpPr>
              <p:cNvPr id="36" name="Elipse 35">
                <a:extLst>
                  <a:ext uri="{FF2B5EF4-FFF2-40B4-BE49-F238E27FC236}">
                    <a16:creationId xmlns:a16="http://schemas.microsoft.com/office/drawing/2014/main" id="{E5A9EE86-16C2-B934-E9A2-F6C4022B7CE7}"/>
                  </a:ext>
                </a:extLst>
              </p:cNvPr>
              <p:cNvSpPr/>
              <p:nvPr/>
            </p:nvSpPr>
            <p:spPr>
              <a:xfrm>
                <a:off x="357164" y="835955"/>
                <a:ext cx="454941" cy="45494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37" name="Conector reto 36">
                <a:extLst>
                  <a:ext uri="{FF2B5EF4-FFF2-40B4-BE49-F238E27FC236}">
                    <a16:creationId xmlns:a16="http://schemas.microsoft.com/office/drawing/2014/main" id="{7FD384A5-CC67-ED39-9D75-B6B3C2602498}"/>
                  </a:ext>
                </a:extLst>
              </p:cNvPr>
              <p:cNvCxnSpPr>
                <a:cxnSpLocks/>
              </p:cNvCxnSpPr>
              <p:nvPr/>
            </p:nvCxnSpPr>
            <p:spPr>
              <a:xfrm>
                <a:off x="575288" y="1290896"/>
                <a:ext cx="0" cy="226809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8" name="Seta: para a Direita 37">
                <a:extLst>
                  <a:ext uri="{FF2B5EF4-FFF2-40B4-BE49-F238E27FC236}">
                    <a16:creationId xmlns:a16="http://schemas.microsoft.com/office/drawing/2014/main" id="{D556207C-7A62-723A-6318-185DC771DAA3}"/>
                  </a:ext>
                </a:extLst>
              </p:cNvPr>
              <p:cNvSpPr/>
              <p:nvPr/>
            </p:nvSpPr>
            <p:spPr>
              <a:xfrm>
                <a:off x="496647" y="999616"/>
                <a:ext cx="175975" cy="127619"/>
              </a:xfrm>
              <a:prstGeom prst="rightArrow">
                <a:avLst>
                  <a:gd name="adj1" fmla="val 25531"/>
                  <a:gd name="adj2"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15" name="Retângulo: Cantos Arredondados 14">
              <a:extLst>
                <a:ext uri="{FF2B5EF4-FFF2-40B4-BE49-F238E27FC236}">
                  <a16:creationId xmlns:a16="http://schemas.microsoft.com/office/drawing/2014/main" id="{38542E95-346A-DD34-715B-575D99FE9092}"/>
                </a:ext>
              </a:extLst>
            </p:cNvPr>
            <p:cNvSpPr/>
            <p:nvPr/>
          </p:nvSpPr>
          <p:spPr>
            <a:xfrm>
              <a:off x="1041399" y="600783"/>
              <a:ext cx="10131425" cy="2772913"/>
            </a:xfrm>
            <a:prstGeom prst="roundRect">
              <a:avLst>
                <a:gd name="adj" fmla="val 1553"/>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n>
                  <a:solidFill>
                    <a:schemeClr val="accent3"/>
                  </a:solidFill>
                </a:ln>
                <a:solidFill>
                  <a:schemeClr val="bg1"/>
                </a:solidFill>
              </a:endParaRPr>
            </a:p>
          </p:txBody>
        </p:sp>
        <p:sp>
          <p:nvSpPr>
            <p:cNvPr id="17" name="CaixaDeTexto 16">
              <a:extLst>
                <a:ext uri="{FF2B5EF4-FFF2-40B4-BE49-F238E27FC236}">
                  <a16:creationId xmlns:a16="http://schemas.microsoft.com/office/drawing/2014/main" id="{ED377CD9-E5FF-5AAD-3CC1-E4441601E187}"/>
                </a:ext>
              </a:extLst>
            </p:cNvPr>
            <p:cNvSpPr txBox="1"/>
            <p:nvPr/>
          </p:nvSpPr>
          <p:spPr>
            <a:xfrm>
              <a:off x="1232462" y="1459053"/>
              <a:ext cx="6916176" cy="1754326"/>
            </a:xfrm>
            <a:prstGeom prst="rect">
              <a:avLst/>
            </a:prstGeom>
            <a:noFill/>
          </p:spPr>
          <p:txBody>
            <a:bodyPr wrap="square">
              <a:spAutoFit/>
            </a:bodyPr>
            <a:lstStyle/>
            <a:p>
              <a:r>
                <a:rPr lang="pt-BR">
                  <a:solidFill>
                    <a:schemeClr val="bg2">
                      <a:lumMod val="25000"/>
                    </a:schemeClr>
                  </a:solidFill>
                  <a:effectLst/>
                </a:rPr>
                <a:t>In </a:t>
              </a:r>
              <a:r>
                <a:rPr lang="pt-BR" err="1">
                  <a:solidFill>
                    <a:schemeClr val="bg2">
                      <a:lumMod val="25000"/>
                    </a:schemeClr>
                  </a:solidFill>
                  <a:effectLst/>
                </a:rPr>
                <a:t>pulvinar</a:t>
              </a:r>
              <a:r>
                <a:rPr lang="pt-BR">
                  <a:solidFill>
                    <a:schemeClr val="bg2">
                      <a:lumMod val="25000"/>
                    </a:schemeClr>
                  </a:solidFill>
                  <a:effectLst/>
                </a:rPr>
                <a:t> </a:t>
              </a:r>
              <a:r>
                <a:rPr lang="pt-BR" err="1">
                  <a:solidFill>
                    <a:schemeClr val="bg2">
                      <a:lumMod val="25000"/>
                    </a:schemeClr>
                  </a:solidFill>
                  <a:effectLst/>
                </a:rPr>
                <a:t>odio</a:t>
              </a:r>
              <a:r>
                <a:rPr lang="pt-BR">
                  <a:solidFill>
                    <a:schemeClr val="bg2">
                      <a:lumMod val="25000"/>
                    </a:schemeClr>
                  </a:solidFill>
                  <a:effectLst/>
                </a:rPr>
                <a:t> nunc, ut </a:t>
              </a:r>
              <a:r>
                <a:rPr lang="pt-BR" err="1">
                  <a:solidFill>
                    <a:schemeClr val="bg2">
                      <a:lumMod val="25000"/>
                    </a:schemeClr>
                  </a:solidFill>
                  <a:effectLst/>
                </a:rPr>
                <a:t>commodo</a:t>
              </a:r>
              <a:r>
                <a:rPr lang="pt-BR">
                  <a:solidFill>
                    <a:schemeClr val="bg2">
                      <a:lumMod val="25000"/>
                    </a:schemeClr>
                  </a:solidFill>
                  <a:effectLst/>
                </a:rPr>
                <a:t> </a:t>
              </a:r>
              <a:r>
                <a:rPr lang="pt-BR" err="1">
                  <a:solidFill>
                    <a:schemeClr val="bg2">
                      <a:lumMod val="25000"/>
                    </a:schemeClr>
                  </a:solidFill>
                  <a:effectLst/>
                </a:rPr>
                <a:t>lacus</a:t>
              </a:r>
              <a:r>
                <a:rPr lang="pt-BR">
                  <a:solidFill>
                    <a:schemeClr val="bg2">
                      <a:lumMod val="25000"/>
                    </a:schemeClr>
                  </a:solidFill>
                  <a:effectLst/>
                </a:rPr>
                <a:t> </a:t>
              </a:r>
              <a:r>
                <a:rPr lang="pt-BR" err="1">
                  <a:solidFill>
                    <a:schemeClr val="bg2">
                      <a:lumMod val="25000"/>
                    </a:schemeClr>
                  </a:solidFill>
                  <a:effectLst/>
                </a:rPr>
                <a:t>feugiat</a:t>
              </a:r>
              <a:r>
                <a:rPr lang="pt-BR">
                  <a:solidFill>
                    <a:schemeClr val="bg2">
                      <a:lumMod val="25000"/>
                    </a:schemeClr>
                  </a:solidFill>
                  <a:effectLst/>
                </a:rPr>
                <a:t> in. In </a:t>
              </a:r>
              <a:r>
                <a:rPr lang="pt-BR" err="1">
                  <a:solidFill>
                    <a:schemeClr val="bg2">
                      <a:lumMod val="25000"/>
                    </a:schemeClr>
                  </a:solidFill>
                  <a:effectLst/>
                </a:rPr>
                <a:t>imperdiet</a:t>
              </a:r>
              <a:r>
                <a:rPr lang="pt-BR">
                  <a:solidFill>
                    <a:schemeClr val="bg2">
                      <a:lumMod val="25000"/>
                    </a:schemeClr>
                  </a:solidFill>
                  <a:effectLst/>
                </a:rPr>
                <a:t> </a:t>
              </a:r>
              <a:r>
                <a:rPr lang="pt-BR" err="1">
                  <a:solidFill>
                    <a:schemeClr val="bg2">
                      <a:lumMod val="25000"/>
                    </a:schemeClr>
                  </a:solidFill>
                  <a:effectLst/>
                </a:rPr>
                <a:t>tortor</a:t>
              </a:r>
              <a:r>
                <a:rPr lang="pt-BR">
                  <a:solidFill>
                    <a:schemeClr val="bg2">
                      <a:lumMod val="25000"/>
                    </a:schemeClr>
                  </a:solidFill>
                  <a:effectLst/>
                </a:rPr>
                <a:t> ac </a:t>
              </a:r>
              <a:r>
                <a:rPr lang="pt-BR" err="1">
                  <a:solidFill>
                    <a:schemeClr val="bg2">
                      <a:lumMod val="25000"/>
                    </a:schemeClr>
                  </a:solidFill>
                  <a:effectLst/>
                </a:rPr>
                <a:t>risus</a:t>
              </a:r>
              <a:r>
                <a:rPr lang="pt-BR">
                  <a:solidFill>
                    <a:schemeClr val="bg2">
                      <a:lumMod val="25000"/>
                    </a:schemeClr>
                  </a:solidFill>
                  <a:effectLst/>
                </a:rPr>
                <a:t> </a:t>
              </a:r>
              <a:r>
                <a:rPr lang="pt-BR" err="1">
                  <a:solidFill>
                    <a:schemeClr val="bg2">
                      <a:lumMod val="25000"/>
                    </a:schemeClr>
                  </a:solidFill>
                  <a:effectLst/>
                </a:rPr>
                <a:t>hendrerit</a:t>
              </a:r>
              <a:r>
                <a:rPr lang="pt-BR">
                  <a:solidFill>
                    <a:schemeClr val="bg2">
                      <a:lumMod val="25000"/>
                    </a:schemeClr>
                  </a:solidFill>
                  <a:effectLst/>
                </a:rPr>
                <a:t> </a:t>
              </a:r>
              <a:r>
                <a:rPr lang="pt-BR" err="1">
                  <a:solidFill>
                    <a:schemeClr val="bg2">
                      <a:lumMod val="25000"/>
                    </a:schemeClr>
                  </a:solidFill>
                  <a:effectLst/>
                </a:rPr>
                <a:t>ultrices</a:t>
              </a:r>
              <a:r>
                <a:rPr lang="pt-BR">
                  <a:solidFill>
                    <a:schemeClr val="bg2">
                      <a:lumMod val="25000"/>
                    </a:schemeClr>
                  </a:solidFill>
                  <a:effectLst/>
                </a:rPr>
                <a:t>, </a:t>
              </a:r>
              <a:r>
                <a:rPr lang="pt-BR" err="1">
                  <a:solidFill>
                    <a:schemeClr val="bg2">
                      <a:lumMod val="25000"/>
                    </a:schemeClr>
                  </a:solidFill>
                  <a:effectLst/>
                </a:rPr>
                <a:t>suspendisse</a:t>
              </a:r>
              <a:r>
                <a:rPr lang="pt-BR">
                  <a:solidFill>
                    <a:schemeClr val="bg2">
                      <a:lumMod val="25000"/>
                    </a:schemeClr>
                  </a:solidFill>
                  <a:effectLst/>
                </a:rPr>
                <a:t> </a:t>
              </a:r>
              <a:r>
                <a:rPr lang="pt-BR" err="1">
                  <a:solidFill>
                    <a:schemeClr val="bg2">
                      <a:lumMod val="25000"/>
                    </a:schemeClr>
                  </a:solidFill>
                  <a:effectLst/>
                </a:rPr>
                <a:t>potenti</a:t>
              </a:r>
              <a:r>
                <a:rPr lang="pt-BR">
                  <a:solidFill>
                    <a:schemeClr val="bg2">
                      <a:lumMod val="25000"/>
                    </a:schemeClr>
                  </a:solidFill>
                  <a:effectLst/>
                </a:rPr>
                <a:t>. </a:t>
              </a:r>
              <a:r>
                <a:rPr lang="pt-BR" err="1">
                  <a:solidFill>
                    <a:schemeClr val="bg2">
                      <a:lumMod val="25000"/>
                    </a:schemeClr>
                  </a:solidFill>
                  <a:effectLst/>
                </a:rPr>
                <a:t>Maecenas</a:t>
              </a:r>
              <a:r>
                <a:rPr lang="pt-BR">
                  <a:solidFill>
                    <a:schemeClr val="bg2">
                      <a:lumMod val="25000"/>
                    </a:schemeClr>
                  </a:solidFill>
                  <a:effectLst/>
                </a:rPr>
                <a:t> vitae </a:t>
              </a:r>
              <a:r>
                <a:rPr lang="pt-BR" err="1">
                  <a:solidFill>
                    <a:schemeClr val="bg2">
                      <a:lumMod val="25000"/>
                    </a:schemeClr>
                  </a:solidFill>
                  <a:effectLst/>
                </a:rPr>
                <a:t>elit</a:t>
              </a:r>
              <a:r>
                <a:rPr lang="pt-BR">
                  <a:solidFill>
                    <a:schemeClr val="bg2">
                      <a:lumMod val="25000"/>
                    </a:schemeClr>
                  </a:solidFill>
                  <a:effectLst/>
                </a:rPr>
                <a:t> </a:t>
              </a:r>
              <a:r>
                <a:rPr lang="pt-BR" err="1">
                  <a:solidFill>
                    <a:schemeClr val="bg2">
                      <a:lumMod val="25000"/>
                    </a:schemeClr>
                  </a:solidFill>
                  <a:effectLst/>
                </a:rPr>
                <a:t>ligula</a:t>
              </a:r>
              <a:r>
                <a:rPr lang="pt-BR">
                  <a:solidFill>
                    <a:schemeClr val="bg2">
                      <a:lumMod val="25000"/>
                    </a:schemeClr>
                  </a:solidFill>
                  <a:effectLst/>
                </a:rPr>
                <a:t>. </a:t>
              </a:r>
              <a:r>
                <a:rPr lang="pt-BR" err="1">
                  <a:solidFill>
                    <a:schemeClr val="bg2">
                      <a:lumMod val="25000"/>
                    </a:schemeClr>
                  </a:solidFill>
                  <a:effectLst/>
                </a:rPr>
                <a:t>Sed</a:t>
              </a:r>
              <a:r>
                <a:rPr lang="pt-BR">
                  <a:solidFill>
                    <a:schemeClr val="bg2">
                      <a:lumMod val="25000"/>
                    </a:schemeClr>
                  </a:solidFill>
                  <a:effectLst/>
                </a:rPr>
                <a:t> </a:t>
              </a:r>
              <a:r>
                <a:rPr lang="pt-BR" err="1">
                  <a:solidFill>
                    <a:schemeClr val="bg2">
                      <a:lumMod val="25000"/>
                    </a:schemeClr>
                  </a:solidFill>
                  <a:effectLst/>
                </a:rPr>
                <a:t>sed</a:t>
              </a:r>
              <a:r>
                <a:rPr lang="pt-BR">
                  <a:solidFill>
                    <a:schemeClr val="bg2">
                      <a:lumMod val="25000"/>
                    </a:schemeClr>
                  </a:solidFill>
                  <a:effectLst/>
                </a:rPr>
                <a:t> </a:t>
              </a:r>
              <a:r>
                <a:rPr lang="pt-BR" err="1">
                  <a:solidFill>
                    <a:schemeClr val="bg2">
                      <a:lumMod val="25000"/>
                    </a:schemeClr>
                  </a:solidFill>
                  <a:effectLst/>
                </a:rPr>
                <a:t>turpis</a:t>
              </a:r>
              <a:r>
                <a:rPr lang="pt-BR">
                  <a:solidFill>
                    <a:schemeClr val="bg2">
                      <a:lumMod val="25000"/>
                    </a:schemeClr>
                  </a:solidFill>
                  <a:effectLst/>
                </a:rPr>
                <a:t> </a:t>
              </a:r>
              <a:r>
                <a:rPr lang="pt-BR" err="1">
                  <a:solidFill>
                    <a:schemeClr val="bg2">
                      <a:lumMod val="25000"/>
                    </a:schemeClr>
                  </a:solidFill>
                  <a:effectLst/>
                </a:rPr>
                <a:t>purus</a:t>
              </a:r>
              <a:r>
                <a:rPr lang="pt-BR">
                  <a:solidFill>
                    <a:schemeClr val="bg2">
                      <a:lumMod val="25000"/>
                    </a:schemeClr>
                  </a:solidFill>
                  <a:effectLst/>
                </a:rPr>
                <a:t>, </a:t>
              </a:r>
              <a:r>
                <a:rPr lang="pt-BR" err="1">
                  <a:solidFill>
                    <a:schemeClr val="bg2">
                      <a:lumMod val="25000"/>
                    </a:schemeClr>
                  </a:solidFill>
                  <a:effectLst/>
                </a:rPr>
                <a:t>nam</a:t>
              </a:r>
              <a:r>
                <a:rPr lang="pt-BR">
                  <a:solidFill>
                    <a:schemeClr val="bg2">
                      <a:lumMod val="25000"/>
                    </a:schemeClr>
                  </a:solidFill>
                  <a:effectLst/>
                </a:rPr>
                <a:t> in </a:t>
              </a:r>
              <a:r>
                <a:rPr lang="pt-BR" err="1">
                  <a:solidFill>
                    <a:schemeClr val="bg2">
                      <a:lumMod val="25000"/>
                    </a:schemeClr>
                  </a:solidFill>
                  <a:effectLst/>
                </a:rPr>
                <a:t>enim</a:t>
              </a:r>
              <a:r>
                <a:rPr lang="pt-BR">
                  <a:solidFill>
                    <a:schemeClr val="bg2">
                      <a:lumMod val="25000"/>
                    </a:schemeClr>
                  </a:solidFill>
                  <a:effectLst/>
                </a:rPr>
                <a:t> </a:t>
              </a:r>
              <a:r>
                <a:rPr lang="pt-BR" err="1">
                  <a:solidFill>
                    <a:schemeClr val="bg2">
                      <a:lumMod val="25000"/>
                    </a:schemeClr>
                  </a:solidFill>
                  <a:effectLst/>
                </a:rPr>
                <a:t>metus</a:t>
              </a:r>
              <a:r>
                <a:rPr lang="pt-BR">
                  <a:solidFill>
                    <a:schemeClr val="bg2">
                      <a:lumMod val="25000"/>
                    </a:schemeClr>
                  </a:solidFill>
                  <a:effectLst/>
                </a:rPr>
                <a:t>, </a:t>
              </a:r>
              <a:r>
                <a:rPr lang="pt-BR" err="1">
                  <a:solidFill>
                    <a:schemeClr val="bg2">
                      <a:lumMod val="25000"/>
                    </a:schemeClr>
                  </a:solidFill>
                  <a:effectLst/>
                </a:rPr>
                <a:t>pellentesque</a:t>
              </a:r>
              <a:r>
                <a:rPr lang="pt-BR">
                  <a:solidFill>
                    <a:schemeClr val="bg2">
                      <a:lumMod val="25000"/>
                    </a:schemeClr>
                  </a:solidFill>
                  <a:effectLst/>
                </a:rPr>
                <a:t> </a:t>
              </a:r>
              <a:r>
                <a:rPr lang="pt-BR" err="1">
                  <a:solidFill>
                    <a:schemeClr val="bg2">
                      <a:lumMod val="25000"/>
                    </a:schemeClr>
                  </a:solidFill>
                  <a:effectLst/>
                </a:rPr>
                <a:t>dictum</a:t>
              </a:r>
              <a:r>
                <a:rPr lang="pt-BR">
                  <a:solidFill>
                    <a:schemeClr val="bg2">
                      <a:lumMod val="25000"/>
                    </a:schemeClr>
                  </a:solidFill>
                  <a:effectLst/>
                </a:rPr>
                <a:t>, </a:t>
              </a:r>
              <a:r>
                <a:rPr lang="pt-BR" err="1">
                  <a:solidFill>
                    <a:schemeClr val="bg2">
                      <a:lumMod val="25000"/>
                    </a:schemeClr>
                  </a:solidFill>
                  <a:effectLst/>
                </a:rPr>
                <a:t>tortor</a:t>
              </a:r>
              <a:r>
                <a:rPr lang="pt-BR">
                  <a:solidFill>
                    <a:schemeClr val="bg2">
                      <a:lumMod val="25000"/>
                    </a:schemeClr>
                  </a:solidFill>
                  <a:effectLst/>
                </a:rPr>
                <a:t> id </a:t>
              </a:r>
              <a:r>
                <a:rPr lang="pt-BR" err="1">
                  <a:solidFill>
                    <a:schemeClr val="bg2">
                      <a:lumMod val="25000"/>
                    </a:schemeClr>
                  </a:solidFill>
                  <a:effectLst/>
                </a:rPr>
                <a:t>cursus</a:t>
              </a:r>
              <a:r>
                <a:rPr lang="pt-BR">
                  <a:solidFill>
                    <a:schemeClr val="bg2">
                      <a:lumMod val="25000"/>
                    </a:schemeClr>
                  </a:solidFill>
                  <a:effectLst/>
                </a:rPr>
                <a:t> </a:t>
              </a:r>
              <a:r>
                <a:rPr lang="pt-BR" err="1">
                  <a:solidFill>
                    <a:schemeClr val="bg2">
                      <a:lumMod val="25000"/>
                    </a:schemeClr>
                  </a:solidFill>
                  <a:effectLst/>
                </a:rPr>
                <a:t>posuere</a:t>
              </a:r>
              <a:r>
                <a:rPr lang="pt-BR">
                  <a:solidFill>
                    <a:schemeClr val="bg2">
                      <a:lumMod val="25000"/>
                    </a:schemeClr>
                  </a:solidFill>
                  <a:effectLst/>
                </a:rPr>
                <a:t>. </a:t>
              </a:r>
              <a:r>
                <a:rPr lang="pt-BR" err="1">
                  <a:solidFill>
                    <a:schemeClr val="bg2">
                      <a:lumMod val="25000"/>
                    </a:schemeClr>
                  </a:solidFill>
                  <a:effectLst/>
                </a:rPr>
                <a:t>Maecenas</a:t>
              </a:r>
              <a:r>
                <a:rPr lang="pt-BR">
                  <a:solidFill>
                    <a:schemeClr val="bg2">
                      <a:lumMod val="25000"/>
                    </a:schemeClr>
                  </a:solidFill>
                  <a:effectLst/>
                </a:rPr>
                <a:t> vitae </a:t>
              </a:r>
              <a:r>
                <a:rPr lang="pt-BR" err="1">
                  <a:solidFill>
                    <a:schemeClr val="bg2">
                      <a:lumMod val="25000"/>
                    </a:schemeClr>
                  </a:solidFill>
                  <a:effectLst/>
                </a:rPr>
                <a:t>elit</a:t>
              </a:r>
              <a:r>
                <a:rPr lang="pt-BR">
                  <a:solidFill>
                    <a:schemeClr val="bg2">
                      <a:lumMod val="25000"/>
                    </a:schemeClr>
                  </a:solidFill>
                  <a:effectLst/>
                </a:rPr>
                <a:t> </a:t>
              </a:r>
              <a:r>
                <a:rPr lang="pt-BR" err="1">
                  <a:solidFill>
                    <a:schemeClr val="bg2">
                      <a:lumMod val="25000"/>
                    </a:schemeClr>
                  </a:solidFill>
                  <a:effectLst/>
                </a:rPr>
                <a:t>ligula</a:t>
              </a:r>
              <a:r>
                <a:rPr lang="pt-BR">
                  <a:solidFill>
                    <a:schemeClr val="bg2">
                      <a:lumMod val="25000"/>
                    </a:schemeClr>
                  </a:solidFill>
                  <a:effectLst/>
                </a:rPr>
                <a:t>. </a:t>
              </a:r>
              <a:r>
                <a:rPr lang="pt-BR" err="1">
                  <a:solidFill>
                    <a:schemeClr val="bg2">
                      <a:lumMod val="25000"/>
                    </a:schemeClr>
                  </a:solidFill>
                  <a:effectLst/>
                </a:rPr>
                <a:t>Sed</a:t>
              </a:r>
              <a:r>
                <a:rPr lang="pt-BR">
                  <a:solidFill>
                    <a:schemeClr val="bg2">
                      <a:lumMod val="25000"/>
                    </a:schemeClr>
                  </a:solidFill>
                  <a:effectLst/>
                </a:rPr>
                <a:t> </a:t>
              </a:r>
              <a:r>
                <a:rPr lang="pt-BR" err="1">
                  <a:solidFill>
                    <a:schemeClr val="bg2">
                      <a:lumMod val="25000"/>
                    </a:schemeClr>
                  </a:solidFill>
                  <a:effectLst/>
                </a:rPr>
                <a:t>sed</a:t>
              </a:r>
              <a:r>
                <a:rPr lang="pt-BR">
                  <a:solidFill>
                    <a:schemeClr val="bg2">
                      <a:lumMod val="25000"/>
                    </a:schemeClr>
                  </a:solidFill>
                  <a:effectLst/>
                </a:rPr>
                <a:t> </a:t>
              </a:r>
              <a:r>
                <a:rPr lang="pt-BR" err="1">
                  <a:solidFill>
                    <a:schemeClr val="bg2">
                      <a:lumMod val="25000"/>
                    </a:schemeClr>
                  </a:solidFill>
                  <a:effectLst/>
                </a:rPr>
                <a:t>turpis</a:t>
              </a:r>
              <a:r>
                <a:rPr lang="pt-BR">
                  <a:solidFill>
                    <a:schemeClr val="bg2">
                      <a:lumMod val="25000"/>
                    </a:schemeClr>
                  </a:solidFill>
                  <a:effectLst/>
                </a:rPr>
                <a:t> </a:t>
              </a:r>
              <a:r>
                <a:rPr lang="pt-BR" err="1">
                  <a:solidFill>
                    <a:schemeClr val="bg2">
                      <a:lumMod val="25000"/>
                    </a:schemeClr>
                  </a:solidFill>
                  <a:effectLst/>
                </a:rPr>
                <a:t>purus</a:t>
              </a:r>
              <a:r>
                <a:rPr lang="pt-BR">
                  <a:solidFill>
                    <a:schemeClr val="bg2">
                      <a:lumMod val="25000"/>
                    </a:schemeClr>
                  </a:solidFill>
                  <a:effectLst/>
                </a:rPr>
                <a:t>, </a:t>
              </a:r>
              <a:r>
                <a:rPr lang="pt-BR" err="1">
                  <a:solidFill>
                    <a:schemeClr val="bg2">
                      <a:lumMod val="25000"/>
                    </a:schemeClr>
                  </a:solidFill>
                  <a:effectLst/>
                </a:rPr>
                <a:t>nam</a:t>
              </a:r>
              <a:r>
                <a:rPr lang="pt-BR">
                  <a:solidFill>
                    <a:schemeClr val="bg2">
                      <a:lumMod val="25000"/>
                    </a:schemeClr>
                  </a:solidFill>
                  <a:effectLst/>
                </a:rPr>
                <a:t> in </a:t>
              </a:r>
              <a:r>
                <a:rPr lang="pt-BR" err="1">
                  <a:solidFill>
                    <a:schemeClr val="bg2">
                      <a:lumMod val="25000"/>
                    </a:schemeClr>
                  </a:solidFill>
                  <a:effectLst/>
                </a:rPr>
                <a:t>enim</a:t>
              </a:r>
              <a:r>
                <a:rPr lang="pt-BR">
                  <a:solidFill>
                    <a:schemeClr val="bg2">
                      <a:lumMod val="25000"/>
                    </a:schemeClr>
                  </a:solidFill>
                  <a:effectLst/>
                </a:rPr>
                <a:t> </a:t>
              </a:r>
              <a:r>
                <a:rPr lang="pt-BR" err="1">
                  <a:solidFill>
                    <a:schemeClr val="bg2">
                      <a:lumMod val="25000"/>
                    </a:schemeClr>
                  </a:solidFill>
                  <a:effectLst/>
                </a:rPr>
                <a:t>metus</a:t>
              </a:r>
              <a:r>
                <a:rPr lang="pt-BR">
                  <a:solidFill>
                    <a:schemeClr val="bg2">
                      <a:lumMod val="25000"/>
                    </a:schemeClr>
                  </a:solidFill>
                  <a:effectLst/>
                </a:rPr>
                <a:t>, </a:t>
              </a:r>
              <a:r>
                <a:rPr lang="pt-BR" err="1">
                  <a:solidFill>
                    <a:schemeClr val="bg2">
                      <a:lumMod val="25000"/>
                    </a:schemeClr>
                  </a:solidFill>
                  <a:effectLst/>
                </a:rPr>
                <a:t>pellentesque</a:t>
              </a:r>
              <a:r>
                <a:rPr lang="pt-BR">
                  <a:solidFill>
                    <a:schemeClr val="bg2">
                      <a:lumMod val="25000"/>
                    </a:schemeClr>
                  </a:solidFill>
                  <a:effectLst/>
                </a:rPr>
                <a:t> </a:t>
              </a:r>
              <a:r>
                <a:rPr lang="pt-BR" err="1">
                  <a:solidFill>
                    <a:schemeClr val="bg2">
                      <a:lumMod val="25000"/>
                    </a:schemeClr>
                  </a:solidFill>
                  <a:effectLst/>
                </a:rPr>
                <a:t>dictum</a:t>
              </a:r>
              <a:r>
                <a:rPr lang="pt-BR">
                  <a:solidFill>
                    <a:schemeClr val="bg2">
                      <a:lumMod val="25000"/>
                    </a:schemeClr>
                  </a:solidFill>
                  <a:effectLst/>
                </a:rPr>
                <a:t>, </a:t>
              </a:r>
              <a:r>
                <a:rPr lang="pt-BR" err="1">
                  <a:solidFill>
                    <a:schemeClr val="bg2">
                      <a:lumMod val="25000"/>
                    </a:schemeClr>
                  </a:solidFill>
                  <a:effectLst/>
                </a:rPr>
                <a:t>tortor</a:t>
              </a:r>
              <a:r>
                <a:rPr lang="pt-BR">
                  <a:solidFill>
                    <a:schemeClr val="bg2">
                      <a:lumMod val="25000"/>
                    </a:schemeClr>
                  </a:solidFill>
                  <a:effectLst/>
                </a:rPr>
                <a:t> id </a:t>
              </a:r>
              <a:r>
                <a:rPr lang="pt-BR" err="1">
                  <a:solidFill>
                    <a:schemeClr val="bg2">
                      <a:lumMod val="25000"/>
                    </a:schemeClr>
                  </a:solidFill>
                  <a:effectLst/>
                </a:rPr>
                <a:t>cursus</a:t>
              </a:r>
              <a:r>
                <a:rPr lang="pt-BR">
                  <a:solidFill>
                    <a:schemeClr val="bg2">
                      <a:lumMod val="25000"/>
                    </a:schemeClr>
                  </a:solidFill>
                  <a:effectLst/>
                </a:rPr>
                <a:t> </a:t>
              </a:r>
              <a:r>
                <a:rPr lang="pt-BR" err="1">
                  <a:solidFill>
                    <a:schemeClr val="bg2">
                      <a:lumMod val="25000"/>
                    </a:schemeClr>
                  </a:solidFill>
                  <a:effectLst/>
                </a:rPr>
                <a:t>posuere</a:t>
              </a:r>
              <a:r>
                <a:rPr lang="pt-BR">
                  <a:solidFill>
                    <a:schemeClr val="bg2">
                      <a:lumMod val="25000"/>
                    </a:schemeClr>
                  </a:solidFill>
                  <a:effectLst/>
                </a:rPr>
                <a:t>.</a:t>
              </a:r>
              <a:endParaRPr lang="pt-BR">
                <a:solidFill>
                  <a:schemeClr val="bg2">
                    <a:lumMod val="25000"/>
                  </a:schemeClr>
                </a:solidFill>
              </a:endParaRPr>
            </a:p>
          </p:txBody>
        </p:sp>
        <p:sp>
          <p:nvSpPr>
            <p:cNvPr id="18" name="CaixaDeTexto 17">
              <a:extLst>
                <a:ext uri="{FF2B5EF4-FFF2-40B4-BE49-F238E27FC236}">
                  <a16:creationId xmlns:a16="http://schemas.microsoft.com/office/drawing/2014/main" id="{08AC4DE3-A3EE-FC25-4FDC-74F7AFD0F757}"/>
                </a:ext>
              </a:extLst>
            </p:cNvPr>
            <p:cNvSpPr txBox="1"/>
            <p:nvPr/>
          </p:nvSpPr>
          <p:spPr>
            <a:xfrm>
              <a:off x="1232462" y="915059"/>
              <a:ext cx="6916176" cy="400110"/>
            </a:xfrm>
            <a:prstGeom prst="rect">
              <a:avLst/>
            </a:prstGeom>
            <a:noFill/>
          </p:spPr>
          <p:txBody>
            <a:bodyPr wrap="square">
              <a:spAutoFit/>
            </a:bodyPr>
            <a:lstStyle/>
            <a:p>
              <a:r>
                <a:rPr lang="pt-BR" sz="2000" b="1" dirty="0">
                  <a:effectLst/>
                </a:rPr>
                <a:t>Título do card </a:t>
              </a:r>
              <a:r>
                <a:rPr lang="pt-BR" sz="2000" b="1" dirty="0" err="1">
                  <a:effectLst/>
                </a:rPr>
                <a:t>lorem</a:t>
              </a:r>
              <a:r>
                <a:rPr lang="pt-BR" sz="2000" b="1" dirty="0">
                  <a:effectLst/>
                </a:rPr>
                <a:t> ipsum</a:t>
              </a:r>
              <a:endParaRPr lang="pt-BR" sz="2000" b="1" dirty="0"/>
            </a:p>
          </p:txBody>
        </p:sp>
        <p:pic>
          <p:nvPicPr>
            <p:cNvPr id="35" name="Imagem 34">
              <a:extLst>
                <a:ext uri="{FF2B5EF4-FFF2-40B4-BE49-F238E27FC236}">
                  <a16:creationId xmlns:a16="http://schemas.microsoft.com/office/drawing/2014/main" id="{27A0D44E-D65B-CA87-6A6F-2FA7D9032D86}"/>
                </a:ext>
              </a:extLst>
            </p:cNvPr>
            <p:cNvPicPr>
              <a:picLocks noChangeAspect="1"/>
            </p:cNvPicPr>
            <p:nvPr/>
          </p:nvPicPr>
          <p:blipFill>
            <a:blip r:embed="rId2"/>
            <a:stretch>
              <a:fillRect/>
            </a:stretch>
          </p:blipFill>
          <p:spPr>
            <a:xfrm>
              <a:off x="8547100" y="760543"/>
              <a:ext cx="2440964" cy="2463158"/>
            </a:xfrm>
            <a:prstGeom prst="rect">
              <a:avLst/>
            </a:prstGeom>
          </p:spPr>
        </p:pic>
      </p:grpSp>
    </p:spTree>
    <p:extLst>
      <p:ext uri="{BB962C8B-B14F-4D97-AF65-F5344CB8AC3E}">
        <p14:creationId xmlns:p14="http://schemas.microsoft.com/office/powerpoint/2010/main" val="266841119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8" name="Agrupar 17">
            <a:extLst>
              <a:ext uri="{FF2B5EF4-FFF2-40B4-BE49-F238E27FC236}">
                <a16:creationId xmlns:a16="http://schemas.microsoft.com/office/drawing/2014/main" id="{7B5BCD1E-2F56-A7AC-9D77-6EC1A7FA703D}"/>
              </a:ext>
            </a:extLst>
          </p:cNvPr>
          <p:cNvGrpSpPr/>
          <p:nvPr/>
        </p:nvGrpSpPr>
        <p:grpSpPr>
          <a:xfrm>
            <a:off x="12639638" y="539973"/>
            <a:ext cx="3543790" cy="1373961"/>
            <a:chOff x="12639639" y="382815"/>
            <a:chExt cx="3543790" cy="1373961"/>
          </a:xfrm>
        </p:grpSpPr>
        <p:sp>
          <p:nvSpPr>
            <p:cNvPr id="19" name="Balão de Fala: Retângulo 18">
              <a:extLst>
                <a:ext uri="{FF2B5EF4-FFF2-40B4-BE49-F238E27FC236}">
                  <a16:creationId xmlns:a16="http://schemas.microsoft.com/office/drawing/2014/main" id="{AFC82D27-CA58-D534-7378-CDB72B9C2553}"/>
                </a:ext>
              </a:extLst>
            </p:cNvPr>
            <p:cNvSpPr/>
            <p:nvPr/>
          </p:nvSpPr>
          <p:spPr>
            <a:xfrm rot="5400000">
              <a:off x="13724553" y="-702099"/>
              <a:ext cx="1373961" cy="3543790"/>
            </a:xfrm>
            <a:prstGeom prst="wedgeRectCallout">
              <a:avLst>
                <a:gd name="adj1" fmla="val -20343"/>
                <a:gd name="adj2" fmla="val 61591"/>
              </a:avLst>
            </a:prstGeom>
            <a:solidFill>
              <a:schemeClr val="bg1"/>
            </a:solidFill>
            <a:ln>
              <a:solidFill>
                <a:srgbClr val="4A5E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400"/>
            </a:p>
          </p:txBody>
        </p:sp>
        <p:sp>
          <p:nvSpPr>
            <p:cNvPr id="20" name="CaixaDeTexto 19">
              <a:extLst>
                <a:ext uri="{FF2B5EF4-FFF2-40B4-BE49-F238E27FC236}">
                  <a16:creationId xmlns:a16="http://schemas.microsoft.com/office/drawing/2014/main" id="{223C1DB2-884B-D545-BE4A-766F9BF22BDB}"/>
                </a:ext>
              </a:extLst>
            </p:cNvPr>
            <p:cNvSpPr txBox="1"/>
            <p:nvPr/>
          </p:nvSpPr>
          <p:spPr>
            <a:xfrm>
              <a:off x="12816114" y="638629"/>
              <a:ext cx="3222172" cy="738664"/>
            </a:xfrm>
            <a:prstGeom prst="rect">
              <a:avLst/>
            </a:prstGeom>
            <a:noFill/>
          </p:spPr>
          <p:txBody>
            <a:bodyPr wrap="square" rtlCol="0">
              <a:spAutoFit/>
            </a:bodyPr>
            <a:lstStyle/>
            <a:p>
              <a:r>
                <a:rPr lang="pt-BR" sz="1400">
                  <a:solidFill>
                    <a:srgbClr val="4A5E85"/>
                  </a:solidFill>
                </a:rPr>
                <a:t>Componente:</a:t>
              </a:r>
            </a:p>
            <a:p>
              <a:endParaRPr lang="pt-BR" sz="1400">
                <a:solidFill>
                  <a:srgbClr val="4A5E85"/>
                </a:solidFill>
              </a:endParaRPr>
            </a:p>
            <a:p>
              <a:r>
                <a:rPr lang="pt-BR" sz="1400" b="1" err="1">
                  <a:solidFill>
                    <a:srgbClr val="4A5E85"/>
                  </a:solidFill>
                </a:rPr>
                <a:t>Timeline</a:t>
              </a:r>
              <a:r>
                <a:rPr lang="pt-BR" sz="1400" b="1">
                  <a:solidFill>
                    <a:srgbClr val="4A5E85"/>
                  </a:solidFill>
                </a:rPr>
                <a:t> vertical  (texto + imagem). </a:t>
              </a:r>
            </a:p>
          </p:txBody>
        </p:sp>
      </p:grpSp>
      <p:grpSp>
        <p:nvGrpSpPr>
          <p:cNvPr id="16" name="Agrupar 15">
            <a:extLst>
              <a:ext uri="{FF2B5EF4-FFF2-40B4-BE49-F238E27FC236}">
                <a16:creationId xmlns:a16="http://schemas.microsoft.com/office/drawing/2014/main" id="{E49197A2-E92A-A8A4-55E0-3DC146CEAA61}"/>
              </a:ext>
            </a:extLst>
          </p:cNvPr>
          <p:cNvGrpSpPr/>
          <p:nvPr/>
        </p:nvGrpSpPr>
        <p:grpSpPr>
          <a:xfrm>
            <a:off x="12639639" y="2059218"/>
            <a:ext cx="3543790" cy="2884848"/>
            <a:chOff x="12639639" y="382818"/>
            <a:chExt cx="3543790" cy="2884848"/>
          </a:xfrm>
        </p:grpSpPr>
        <p:sp>
          <p:nvSpPr>
            <p:cNvPr id="25" name="Balão de Fala: Retângulo 24">
              <a:extLst>
                <a:ext uri="{FF2B5EF4-FFF2-40B4-BE49-F238E27FC236}">
                  <a16:creationId xmlns:a16="http://schemas.microsoft.com/office/drawing/2014/main" id="{0FCCB5C6-465A-B2DE-CB46-8998C17DCAB4}"/>
                </a:ext>
              </a:extLst>
            </p:cNvPr>
            <p:cNvSpPr/>
            <p:nvPr/>
          </p:nvSpPr>
          <p:spPr>
            <a:xfrm rot="5400000">
              <a:off x="12969110" y="53347"/>
              <a:ext cx="2884848" cy="3543790"/>
            </a:xfrm>
            <a:prstGeom prst="wedgeRectCallout">
              <a:avLst>
                <a:gd name="adj1" fmla="val -20343"/>
                <a:gd name="adj2" fmla="val 61591"/>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400"/>
            </a:p>
          </p:txBody>
        </p:sp>
        <p:sp>
          <p:nvSpPr>
            <p:cNvPr id="26" name="CaixaDeTexto 25">
              <a:extLst>
                <a:ext uri="{FF2B5EF4-FFF2-40B4-BE49-F238E27FC236}">
                  <a16:creationId xmlns:a16="http://schemas.microsoft.com/office/drawing/2014/main" id="{20352260-9475-9876-A261-32AC1D4DEB1C}"/>
                </a:ext>
              </a:extLst>
            </p:cNvPr>
            <p:cNvSpPr txBox="1"/>
            <p:nvPr/>
          </p:nvSpPr>
          <p:spPr>
            <a:xfrm>
              <a:off x="12816114" y="638629"/>
              <a:ext cx="3222172" cy="2462213"/>
            </a:xfrm>
            <a:prstGeom prst="rect">
              <a:avLst/>
            </a:prstGeom>
            <a:noFill/>
          </p:spPr>
          <p:txBody>
            <a:bodyPr wrap="square" rtlCol="0">
              <a:spAutoFit/>
            </a:bodyPr>
            <a:lstStyle/>
            <a:p>
              <a:r>
                <a:rPr lang="pt-BR" sz="1400">
                  <a:solidFill>
                    <a:schemeClr val="bg1"/>
                  </a:solidFill>
                </a:rPr>
                <a:t>Orientações para professor/LXD:</a:t>
              </a:r>
            </a:p>
            <a:p>
              <a:endParaRPr lang="pt-BR" sz="1400">
                <a:solidFill>
                  <a:schemeClr val="bg1"/>
                </a:solidFill>
              </a:endParaRPr>
            </a:p>
            <a:p>
              <a:pPr marL="285750" indent="-285750">
                <a:buFont typeface="Arial" panose="020B0604020202020204" pitchFamily="34" charset="0"/>
                <a:buChar char="•"/>
              </a:pPr>
              <a:r>
                <a:rPr lang="pt-BR" sz="1400">
                  <a:solidFill>
                    <a:schemeClr val="bg1"/>
                  </a:solidFill>
                </a:rPr>
                <a:t>O recurso está agrupado. Para ajustar a caixa de texto, aumente a linha apenas na respectiva camada.</a:t>
              </a:r>
            </a:p>
            <a:p>
              <a:pPr marL="285750" indent="-285750">
                <a:buFont typeface="Arial" panose="020B0604020202020204" pitchFamily="34" charset="0"/>
                <a:buChar char="•"/>
              </a:pPr>
              <a:r>
                <a:rPr lang="pt-BR" sz="1400">
                  <a:solidFill>
                    <a:schemeClr val="bg1"/>
                  </a:solidFill>
                </a:rPr>
                <a:t>Utilize o mouse para aumentar apenas a borda para baixo.</a:t>
              </a:r>
            </a:p>
            <a:p>
              <a:pPr marL="285750" indent="-285750">
                <a:buFont typeface="Arial" panose="020B0604020202020204" pitchFamily="34" charset="0"/>
                <a:buChar char="•"/>
              </a:pPr>
              <a:r>
                <a:rPr lang="pt-BR" sz="1400">
                  <a:solidFill>
                    <a:schemeClr val="bg1"/>
                  </a:solidFill>
                </a:rPr>
                <a:t>Para alterar a imagem, clique com o botão direito do mouse, selecione Alterar Imagem &gt;&gt; Da Área de Transferência.</a:t>
              </a:r>
            </a:p>
          </p:txBody>
        </p:sp>
      </p:grpSp>
      <p:grpSp>
        <p:nvGrpSpPr>
          <p:cNvPr id="2" name="Agrupar 1">
            <a:extLst>
              <a:ext uri="{FF2B5EF4-FFF2-40B4-BE49-F238E27FC236}">
                <a16:creationId xmlns:a16="http://schemas.microsoft.com/office/drawing/2014/main" id="{D6FFFDFD-01C8-BF2B-A105-5A6495CD1F62}"/>
              </a:ext>
            </a:extLst>
          </p:cNvPr>
          <p:cNvGrpSpPr/>
          <p:nvPr/>
        </p:nvGrpSpPr>
        <p:grpSpPr>
          <a:xfrm>
            <a:off x="357164" y="600783"/>
            <a:ext cx="10815660" cy="2958211"/>
            <a:chOff x="357164" y="600783"/>
            <a:chExt cx="10815660" cy="2958211"/>
          </a:xfrm>
        </p:grpSpPr>
        <p:grpSp>
          <p:nvGrpSpPr>
            <p:cNvPr id="7" name="Agrupar 6">
              <a:extLst>
                <a:ext uri="{FF2B5EF4-FFF2-40B4-BE49-F238E27FC236}">
                  <a16:creationId xmlns:a16="http://schemas.microsoft.com/office/drawing/2014/main" id="{1EFD3B9B-45A8-0F0D-8769-C83FC9BB3498}"/>
                </a:ext>
              </a:extLst>
            </p:cNvPr>
            <p:cNvGrpSpPr/>
            <p:nvPr/>
          </p:nvGrpSpPr>
          <p:grpSpPr>
            <a:xfrm>
              <a:off x="357164" y="835955"/>
              <a:ext cx="454941" cy="2723039"/>
              <a:chOff x="357164" y="835955"/>
              <a:chExt cx="454941" cy="2723039"/>
            </a:xfrm>
          </p:grpSpPr>
          <p:sp>
            <p:nvSpPr>
              <p:cNvPr id="33" name="Elipse 32">
                <a:extLst>
                  <a:ext uri="{FF2B5EF4-FFF2-40B4-BE49-F238E27FC236}">
                    <a16:creationId xmlns:a16="http://schemas.microsoft.com/office/drawing/2014/main" id="{CECE2971-4CC7-CACF-9565-37329DA05CE1}"/>
                  </a:ext>
                </a:extLst>
              </p:cNvPr>
              <p:cNvSpPr/>
              <p:nvPr/>
            </p:nvSpPr>
            <p:spPr>
              <a:xfrm>
                <a:off x="357164" y="835955"/>
                <a:ext cx="454941" cy="45494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34" name="Conector reto 33">
                <a:extLst>
                  <a:ext uri="{FF2B5EF4-FFF2-40B4-BE49-F238E27FC236}">
                    <a16:creationId xmlns:a16="http://schemas.microsoft.com/office/drawing/2014/main" id="{DE012DED-6FF6-0954-3455-9C986201FBE7}"/>
                  </a:ext>
                </a:extLst>
              </p:cNvPr>
              <p:cNvCxnSpPr>
                <a:cxnSpLocks/>
              </p:cNvCxnSpPr>
              <p:nvPr/>
            </p:nvCxnSpPr>
            <p:spPr>
              <a:xfrm>
                <a:off x="575288" y="1290896"/>
                <a:ext cx="0" cy="226809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5" name="Seta: para a Direita 34">
                <a:extLst>
                  <a:ext uri="{FF2B5EF4-FFF2-40B4-BE49-F238E27FC236}">
                    <a16:creationId xmlns:a16="http://schemas.microsoft.com/office/drawing/2014/main" id="{87C22294-AE98-4D14-5804-952B6B8466ED}"/>
                  </a:ext>
                </a:extLst>
              </p:cNvPr>
              <p:cNvSpPr/>
              <p:nvPr/>
            </p:nvSpPr>
            <p:spPr>
              <a:xfrm>
                <a:off x="496647" y="999616"/>
                <a:ext cx="175975" cy="127619"/>
              </a:xfrm>
              <a:prstGeom prst="rightArrow">
                <a:avLst>
                  <a:gd name="adj1" fmla="val 25531"/>
                  <a:gd name="adj2"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8" name="Retângulo: Cantos Arredondados 7">
              <a:extLst>
                <a:ext uri="{FF2B5EF4-FFF2-40B4-BE49-F238E27FC236}">
                  <a16:creationId xmlns:a16="http://schemas.microsoft.com/office/drawing/2014/main" id="{6C5B301E-E5FF-D90E-01AA-13A81BFA53AE}"/>
                </a:ext>
              </a:extLst>
            </p:cNvPr>
            <p:cNvSpPr/>
            <p:nvPr/>
          </p:nvSpPr>
          <p:spPr>
            <a:xfrm>
              <a:off x="1041399" y="600783"/>
              <a:ext cx="10131425" cy="2772913"/>
            </a:xfrm>
            <a:prstGeom prst="roundRect">
              <a:avLst>
                <a:gd name="adj" fmla="val 1553"/>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n>
                  <a:solidFill>
                    <a:schemeClr val="accent3"/>
                  </a:solidFill>
                </a:ln>
                <a:solidFill>
                  <a:schemeClr val="bg1"/>
                </a:solidFill>
              </a:endParaRPr>
            </a:p>
          </p:txBody>
        </p:sp>
        <p:sp>
          <p:nvSpPr>
            <p:cNvPr id="15" name="CaixaDeTexto 14">
              <a:extLst>
                <a:ext uri="{FF2B5EF4-FFF2-40B4-BE49-F238E27FC236}">
                  <a16:creationId xmlns:a16="http://schemas.microsoft.com/office/drawing/2014/main" id="{B7FC1AB7-1BD3-A222-515E-B548679EEDEF}"/>
                </a:ext>
              </a:extLst>
            </p:cNvPr>
            <p:cNvSpPr txBox="1"/>
            <p:nvPr/>
          </p:nvSpPr>
          <p:spPr>
            <a:xfrm>
              <a:off x="1232462" y="971576"/>
              <a:ext cx="6916176" cy="2031325"/>
            </a:xfrm>
            <a:prstGeom prst="rect">
              <a:avLst/>
            </a:prstGeom>
            <a:noFill/>
          </p:spPr>
          <p:txBody>
            <a:bodyPr wrap="square">
              <a:spAutoFit/>
            </a:bodyPr>
            <a:lstStyle/>
            <a:p>
              <a:r>
                <a:rPr lang="pt-BR">
                  <a:solidFill>
                    <a:schemeClr val="bg2">
                      <a:lumMod val="25000"/>
                    </a:schemeClr>
                  </a:solidFill>
                  <a:effectLst/>
                </a:rPr>
                <a:t>In </a:t>
              </a:r>
              <a:r>
                <a:rPr lang="pt-BR" err="1">
                  <a:solidFill>
                    <a:schemeClr val="bg2">
                      <a:lumMod val="25000"/>
                    </a:schemeClr>
                  </a:solidFill>
                  <a:effectLst/>
                </a:rPr>
                <a:t>pulvinar</a:t>
              </a:r>
              <a:r>
                <a:rPr lang="pt-BR">
                  <a:solidFill>
                    <a:schemeClr val="bg2">
                      <a:lumMod val="25000"/>
                    </a:schemeClr>
                  </a:solidFill>
                  <a:effectLst/>
                </a:rPr>
                <a:t> </a:t>
              </a:r>
              <a:r>
                <a:rPr lang="pt-BR" err="1">
                  <a:solidFill>
                    <a:schemeClr val="bg2">
                      <a:lumMod val="25000"/>
                    </a:schemeClr>
                  </a:solidFill>
                  <a:effectLst/>
                </a:rPr>
                <a:t>odio</a:t>
              </a:r>
              <a:r>
                <a:rPr lang="pt-BR">
                  <a:solidFill>
                    <a:schemeClr val="bg2">
                      <a:lumMod val="25000"/>
                    </a:schemeClr>
                  </a:solidFill>
                  <a:effectLst/>
                </a:rPr>
                <a:t> nunc, ut </a:t>
              </a:r>
              <a:r>
                <a:rPr lang="pt-BR" err="1">
                  <a:solidFill>
                    <a:schemeClr val="bg2">
                      <a:lumMod val="25000"/>
                    </a:schemeClr>
                  </a:solidFill>
                  <a:effectLst/>
                </a:rPr>
                <a:t>commodo</a:t>
              </a:r>
              <a:r>
                <a:rPr lang="pt-BR">
                  <a:solidFill>
                    <a:schemeClr val="bg2">
                      <a:lumMod val="25000"/>
                    </a:schemeClr>
                  </a:solidFill>
                  <a:effectLst/>
                </a:rPr>
                <a:t> </a:t>
              </a:r>
              <a:r>
                <a:rPr lang="pt-BR" err="1">
                  <a:solidFill>
                    <a:schemeClr val="bg2">
                      <a:lumMod val="25000"/>
                    </a:schemeClr>
                  </a:solidFill>
                  <a:effectLst/>
                </a:rPr>
                <a:t>lacus</a:t>
              </a:r>
              <a:r>
                <a:rPr lang="pt-BR">
                  <a:solidFill>
                    <a:schemeClr val="bg2">
                      <a:lumMod val="25000"/>
                    </a:schemeClr>
                  </a:solidFill>
                  <a:effectLst/>
                </a:rPr>
                <a:t> </a:t>
              </a:r>
              <a:r>
                <a:rPr lang="pt-BR" err="1">
                  <a:solidFill>
                    <a:schemeClr val="bg2">
                      <a:lumMod val="25000"/>
                    </a:schemeClr>
                  </a:solidFill>
                  <a:effectLst/>
                </a:rPr>
                <a:t>feugiat</a:t>
              </a:r>
              <a:r>
                <a:rPr lang="pt-BR">
                  <a:solidFill>
                    <a:schemeClr val="bg2">
                      <a:lumMod val="25000"/>
                    </a:schemeClr>
                  </a:solidFill>
                  <a:effectLst/>
                </a:rPr>
                <a:t> in. In </a:t>
              </a:r>
              <a:r>
                <a:rPr lang="pt-BR" err="1">
                  <a:solidFill>
                    <a:schemeClr val="bg2">
                      <a:lumMod val="25000"/>
                    </a:schemeClr>
                  </a:solidFill>
                  <a:effectLst/>
                </a:rPr>
                <a:t>imperdiet</a:t>
              </a:r>
              <a:r>
                <a:rPr lang="pt-BR">
                  <a:solidFill>
                    <a:schemeClr val="bg2">
                      <a:lumMod val="25000"/>
                    </a:schemeClr>
                  </a:solidFill>
                  <a:effectLst/>
                </a:rPr>
                <a:t> </a:t>
              </a:r>
              <a:r>
                <a:rPr lang="pt-BR" err="1">
                  <a:solidFill>
                    <a:schemeClr val="bg2">
                      <a:lumMod val="25000"/>
                    </a:schemeClr>
                  </a:solidFill>
                  <a:effectLst/>
                </a:rPr>
                <a:t>tortor</a:t>
              </a:r>
              <a:r>
                <a:rPr lang="pt-BR">
                  <a:solidFill>
                    <a:schemeClr val="bg2">
                      <a:lumMod val="25000"/>
                    </a:schemeClr>
                  </a:solidFill>
                  <a:effectLst/>
                </a:rPr>
                <a:t> ac </a:t>
              </a:r>
              <a:r>
                <a:rPr lang="pt-BR" err="1">
                  <a:solidFill>
                    <a:schemeClr val="bg2">
                      <a:lumMod val="25000"/>
                    </a:schemeClr>
                  </a:solidFill>
                  <a:effectLst/>
                </a:rPr>
                <a:t>risus</a:t>
              </a:r>
              <a:r>
                <a:rPr lang="pt-BR">
                  <a:solidFill>
                    <a:schemeClr val="bg2">
                      <a:lumMod val="25000"/>
                    </a:schemeClr>
                  </a:solidFill>
                  <a:effectLst/>
                </a:rPr>
                <a:t> </a:t>
              </a:r>
              <a:r>
                <a:rPr lang="pt-BR" err="1">
                  <a:solidFill>
                    <a:schemeClr val="bg2">
                      <a:lumMod val="25000"/>
                    </a:schemeClr>
                  </a:solidFill>
                  <a:effectLst/>
                </a:rPr>
                <a:t>hendrerit</a:t>
              </a:r>
              <a:r>
                <a:rPr lang="pt-BR">
                  <a:solidFill>
                    <a:schemeClr val="bg2">
                      <a:lumMod val="25000"/>
                    </a:schemeClr>
                  </a:solidFill>
                  <a:effectLst/>
                </a:rPr>
                <a:t> </a:t>
              </a:r>
              <a:r>
                <a:rPr lang="pt-BR" err="1">
                  <a:solidFill>
                    <a:schemeClr val="bg2">
                      <a:lumMod val="25000"/>
                    </a:schemeClr>
                  </a:solidFill>
                  <a:effectLst/>
                </a:rPr>
                <a:t>ultrices</a:t>
              </a:r>
              <a:r>
                <a:rPr lang="pt-BR">
                  <a:solidFill>
                    <a:schemeClr val="bg2">
                      <a:lumMod val="25000"/>
                    </a:schemeClr>
                  </a:solidFill>
                  <a:effectLst/>
                </a:rPr>
                <a:t>, </a:t>
              </a:r>
              <a:r>
                <a:rPr lang="pt-BR" err="1">
                  <a:solidFill>
                    <a:schemeClr val="bg2">
                      <a:lumMod val="25000"/>
                    </a:schemeClr>
                  </a:solidFill>
                  <a:effectLst/>
                </a:rPr>
                <a:t>suspendisse</a:t>
              </a:r>
              <a:r>
                <a:rPr lang="pt-BR">
                  <a:solidFill>
                    <a:schemeClr val="bg2">
                      <a:lumMod val="25000"/>
                    </a:schemeClr>
                  </a:solidFill>
                  <a:effectLst/>
                </a:rPr>
                <a:t> </a:t>
              </a:r>
              <a:r>
                <a:rPr lang="pt-BR" err="1">
                  <a:solidFill>
                    <a:schemeClr val="bg2">
                      <a:lumMod val="25000"/>
                    </a:schemeClr>
                  </a:solidFill>
                  <a:effectLst/>
                </a:rPr>
                <a:t>potenti</a:t>
              </a:r>
              <a:r>
                <a:rPr lang="pt-BR">
                  <a:solidFill>
                    <a:schemeClr val="bg2">
                      <a:lumMod val="25000"/>
                    </a:schemeClr>
                  </a:solidFill>
                  <a:effectLst/>
                </a:rPr>
                <a:t>. </a:t>
              </a:r>
              <a:r>
                <a:rPr lang="pt-BR" err="1">
                  <a:solidFill>
                    <a:schemeClr val="bg2">
                      <a:lumMod val="25000"/>
                    </a:schemeClr>
                  </a:solidFill>
                  <a:effectLst/>
                </a:rPr>
                <a:t>Maecenas</a:t>
              </a:r>
              <a:r>
                <a:rPr lang="pt-BR">
                  <a:solidFill>
                    <a:schemeClr val="bg2">
                      <a:lumMod val="25000"/>
                    </a:schemeClr>
                  </a:solidFill>
                  <a:effectLst/>
                </a:rPr>
                <a:t> vitae </a:t>
              </a:r>
              <a:r>
                <a:rPr lang="pt-BR" err="1">
                  <a:solidFill>
                    <a:schemeClr val="bg2">
                      <a:lumMod val="25000"/>
                    </a:schemeClr>
                  </a:solidFill>
                  <a:effectLst/>
                </a:rPr>
                <a:t>elit</a:t>
              </a:r>
              <a:r>
                <a:rPr lang="pt-BR">
                  <a:solidFill>
                    <a:schemeClr val="bg2">
                      <a:lumMod val="25000"/>
                    </a:schemeClr>
                  </a:solidFill>
                  <a:effectLst/>
                </a:rPr>
                <a:t> </a:t>
              </a:r>
              <a:r>
                <a:rPr lang="pt-BR" err="1">
                  <a:solidFill>
                    <a:schemeClr val="bg2">
                      <a:lumMod val="25000"/>
                    </a:schemeClr>
                  </a:solidFill>
                  <a:effectLst/>
                </a:rPr>
                <a:t>ligula</a:t>
              </a:r>
              <a:r>
                <a:rPr lang="pt-BR">
                  <a:solidFill>
                    <a:schemeClr val="bg2">
                      <a:lumMod val="25000"/>
                    </a:schemeClr>
                  </a:solidFill>
                  <a:effectLst/>
                </a:rPr>
                <a:t> . </a:t>
              </a:r>
              <a:r>
                <a:rPr lang="pt-BR" err="1">
                  <a:solidFill>
                    <a:schemeClr val="bg2">
                      <a:lumMod val="25000"/>
                    </a:schemeClr>
                  </a:solidFill>
                  <a:effectLst/>
                </a:rPr>
                <a:t>Sed</a:t>
              </a:r>
              <a:r>
                <a:rPr lang="pt-BR">
                  <a:solidFill>
                    <a:schemeClr val="bg2">
                      <a:lumMod val="25000"/>
                    </a:schemeClr>
                  </a:solidFill>
                  <a:effectLst/>
                </a:rPr>
                <a:t> </a:t>
              </a:r>
              <a:r>
                <a:rPr lang="pt-BR" err="1">
                  <a:solidFill>
                    <a:schemeClr val="bg2">
                      <a:lumMod val="25000"/>
                    </a:schemeClr>
                  </a:solidFill>
                  <a:effectLst/>
                </a:rPr>
                <a:t>sed</a:t>
              </a:r>
              <a:r>
                <a:rPr lang="pt-BR">
                  <a:solidFill>
                    <a:schemeClr val="bg2">
                      <a:lumMod val="25000"/>
                    </a:schemeClr>
                  </a:solidFill>
                  <a:effectLst/>
                </a:rPr>
                <a:t> </a:t>
              </a:r>
              <a:r>
                <a:rPr lang="pt-BR" err="1">
                  <a:solidFill>
                    <a:schemeClr val="bg2">
                      <a:lumMod val="25000"/>
                    </a:schemeClr>
                  </a:solidFill>
                  <a:effectLst/>
                </a:rPr>
                <a:t>turpis</a:t>
              </a:r>
              <a:r>
                <a:rPr lang="pt-BR">
                  <a:solidFill>
                    <a:schemeClr val="bg2">
                      <a:lumMod val="25000"/>
                    </a:schemeClr>
                  </a:solidFill>
                  <a:effectLst/>
                </a:rPr>
                <a:t> </a:t>
              </a:r>
              <a:r>
                <a:rPr lang="pt-BR" err="1">
                  <a:solidFill>
                    <a:schemeClr val="bg2">
                      <a:lumMod val="25000"/>
                    </a:schemeClr>
                  </a:solidFill>
                  <a:effectLst/>
                </a:rPr>
                <a:t>purus</a:t>
              </a:r>
              <a:r>
                <a:rPr lang="pt-BR">
                  <a:solidFill>
                    <a:schemeClr val="bg2">
                      <a:lumMod val="25000"/>
                    </a:schemeClr>
                  </a:solidFill>
                  <a:effectLst/>
                </a:rPr>
                <a:t>, </a:t>
              </a:r>
              <a:r>
                <a:rPr lang="pt-BR" err="1">
                  <a:solidFill>
                    <a:schemeClr val="bg2">
                      <a:lumMod val="25000"/>
                    </a:schemeClr>
                  </a:solidFill>
                  <a:effectLst/>
                </a:rPr>
                <a:t>nam</a:t>
              </a:r>
              <a:r>
                <a:rPr lang="pt-BR">
                  <a:solidFill>
                    <a:schemeClr val="bg2">
                      <a:lumMod val="25000"/>
                    </a:schemeClr>
                  </a:solidFill>
                  <a:effectLst/>
                </a:rPr>
                <a:t> in </a:t>
              </a:r>
              <a:r>
                <a:rPr lang="pt-BR" err="1">
                  <a:solidFill>
                    <a:schemeClr val="bg2">
                      <a:lumMod val="25000"/>
                    </a:schemeClr>
                  </a:solidFill>
                  <a:effectLst/>
                </a:rPr>
                <a:t>enim</a:t>
              </a:r>
              <a:r>
                <a:rPr lang="pt-BR">
                  <a:solidFill>
                    <a:schemeClr val="bg2">
                      <a:lumMod val="25000"/>
                    </a:schemeClr>
                  </a:solidFill>
                  <a:effectLst/>
                </a:rPr>
                <a:t> </a:t>
              </a:r>
              <a:r>
                <a:rPr lang="pt-BR" err="1">
                  <a:solidFill>
                    <a:schemeClr val="bg2">
                      <a:lumMod val="25000"/>
                    </a:schemeClr>
                  </a:solidFill>
                  <a:effectLst/>
                </a:rPr>
                <a:t>metus</a:t>
              </a:r>
              <a:r>
                <a:rPr lang="pt-BR">
                  <a:solidFill>
                    <a:schemeClr val="bg2">
                      <a:lumMod val="25000"/>
                    </a:schemeClr>
                  </a:solidFill>
                  <a:effectLst/>
                </a:rPr>
                <a:t>, </a:t>
              </a:r>
              <a:r>
                <a:rPr lang="pt-BR" err="1">
                  <a:solidFill>
                    <a:schemeClr val="bg2">
                      <a:lumMod val="25000"/>
                    </a:schemeClr>
                  </a:solidFill>
                  <a:effectLst/>
                </a:rPr>
                <a:t>pellentesque</a:t>
              </a:r>
              <a:r>
                <a:rPr lang="pt-BR">
                  <a:solidFill>
                    <a:schemeClr val="bg2">
                      <a:lumMod val="25000"/>
                    </a:schemeClr>
                  </a:solidFill>
                  <a:effectLst/>
                </a:rPr>
                <a:t> </a:t>
              </a:r>
              <a:r>
                <a:rPr lang="pt-BR" err="1">
                  <a:solidFill>
                    <a:schemeClr val="bg2">
                      <a:lumMod val="25000"/>
                    </a:schemeClr>
                  </a:solidFill>
                  <a:effectLst/>
                </a:rPr>
                <a:t>dictum</a:t>
              </a:r>
              <a:r>
                <a:rPr lang="pt-BR">
                  <a:solidFill>
                    <a:schemeClr val="bg2">
                      <a:lumMod val="25000"/>
                    </a:schemeClr>
                  </a:solidFill>
                  <a:effectLst/>
                </a:rPr>
                <a:t>, </a:t>
              </a:r>
              <a:r>
                <a:rPr lang="pt-BR" err="1">
                  <a:solidFill>
                    <a:schemeClr val="bg2">
                      <a:lumMod val="25000"/>
                    </a:schemeClr>
                  </a:solidFill>
                  <a:effectLst/>
                </a:rPr>
                <a:t>tortor</a:t>
              </a:r>
              <a:r>
                <a:rPr lang="pt-BR">
                  <a:solidFill>
                    <a:schemeClr val="bg2">
                      <a:lumMod val="25000"/>
                    </a:schemeClr>
                  </a:solidFill>
                  <a:effectLst/>
                </a:rPr>
                <a:t> id </a:t>
              </a:r>
              <a:r>
                <a:rPr lang="pt-BR" err="1">
                  <a:solidFill>
                    <a:schemeClr val="bg2">
                      <a:lumMod val="25000"/>
                    </a:schemeClr>
                  </a:solidFill>
                  <a:effectLst/>
                </a:rPr>
                <a:t>cursus</a:t>
              </a:r>
              <a:r>
                <a:rPr lang="pt-BR">
                  <a:solidFill>
                    <a:schemeClr val="bg2">
                      <a:lumMod val="25000"/>
                    </a:schemeClr>
                  </a:solidFill>
                  <a:effectLst/>
                </a:rPr>
                <a:t> </a:t>
              </a:r>
              <a:r>
                <a:rPr lang="pt-BR" err="1">
                  <a:solidFill>
                    <a:schemeClr val="bg2">
                      <a:lumMod val="25000"/>
                    </a:schemeClr>
                  </a:solidFill>
                  <a:effectLst/>
                </a:rPr>
                <a:t>posuere</a:t>
              </a:r>
              <a:r>
                <a:rPr lang="pt-BR">
                  <a:solidFill>
                    <a:schemeClr val="bg2">
                      <a:lumMod val="25000"/>
                    </a:schemeClr>
                  </a:solidFill>
                  <a:effectLst/>
                </a:rPr>
                <a:t>. </a:t>
              </a:r>
              <a:r>
                <a:rPr lang="pt-BR" err="1">
                  <a:solidFill>
                    <a:schemeClr val="bg2">
                      <a:lumMod val="25000"/>
                    </a:schemeClr>
                  </a:solidFill>
                  <a:effectLst/>
                </a:rPr>
                <a:t>Maecenas</a:t>
              </a:r>
              <a:r>
                <a:rPr lang="pt-BR">
                  <a:solidFill>
                    <a:schemeClr val="bg2">
                      <a:lumMod val="25000"/>
                    </a:schemeClr>
                  </a:solidFill>
                  <a:effectLst/>
                </a:rPr>
                <a:t> vitae </a:t>
              </a:r>
              <a:r>
                <a:rPr lang="pt-BR" err="1">
                  <a:solidFill>
                    <a:schemeClr val="bg2">
                      <a:lumMod val="25000"/>
                    </a:schemeClr>
                  </a:solidFill>
                  <a:effectLst/>
                </a:rPr>
                <a:t>elit</a:t>
              </a:r>
              <a:r>
                <a:rPr lang="pt-BR">
                  <a:solidFill>
                    <a:schemeClr val="bg2">
                      <a:lumMod val="25000"/>
                    </a:schemeClr>
                  </a:solidFill>
                  <a:effectLst/>
                </a:rPr>
                <a:t> </a:t>
              </a:r>
              <a:r>
                <a:rPr lang="pt-BR" err="1">
                  <a:solidFill>
                    <a:schemeClr val="bg2">
                      <a:lumMod val="25000"/>
                    </a:schemeClr>
                  </a:solidFill>
                  <a:effectLst/>
                </a:rPr>
                <a:t>ligula</a:t>
              </a:r>
              <a:r>
                <a:rPr lang="pt-BR">
                  <a:solidFill>
                    <a:schemeClr val="bg2">
                      <a:lumMod val="25000"/>
                    </a:schemeClr>
                  </a:solidFill>
                  <a:effectLst/>
                </a:rPr>
                <a:t>. </a:t>
              </a:r>
              <a:r>
                <a:rPr lang="pt-BR" err="1">
                  <a:solidFill>
                    <a:schemeClr val="bg2">
                      <a:lumMod val="25000"/>
                    </a:schemeClr>
                  </a:solidFill>
                  <a:effectLst/>
                </a:rPr>
                <a:t>Sed</a:t>
              </a:r>
              <a:r>
                <a:rPr lang="pt-BR">
                  <a:solidFill>
                    <a:schemeClr val="bg2">
                      <a:lumMod val="25000"/>
                    </a:schemeClr>
                  </a:solidFill>
                  <a:effectLst/>
                </a:rPr>
                <a:t> </a:t>
              </a:r>
              <a:r>
                <a:rPr lang="pt-BR" err="1">
                  <a:solidFill>
                    <a:schemeClr val="bg2">
                      <a:lumMod val="25000"/>
                    </a:schemeClr>
                  </a:solidFill>
                  <a:effectLst/>
                </a:rPr>
                <a:t>sed</a:t>
              </a:r>
              <a:r>
                <a:rPr lang="pt-BR">
                  <a:solidFill>
                    <a:schemeClr val="bg2">
                      <a:lumMod val="25000"/>
                    </a:schemeClr>
                  </a:solidFill>
                  <a:effectLst/>
                </a:rPr>
                <a:t> </a:t>
              </a:r>
              <a:r>
                <a:rPr lang="pt-BR" err="1">
                  <a:solidFill>
                    <a:schemeClr val="bg2">
                      <a:lumMod val="25000"/>
                    </a:schemeClr>
                  </a:solidFill>
                  <a:effectLst/>
                </a:rPr>
                <a:t>turpis</a:t>
              </a:r>
              <a:r>
                <a:rPr lang="pt-BR">
                  <a:solidFill>
                    <a:schemeClr val="bg2">
                      <a:lumMod val="25000"/>
                    </a:schemeClr>
                  </a:solidFill>
                  <a:effectLst/>
                </a:rPr>
                <a:t> </a:t>
              </a:r>
              <a:r>
                <a:rPr lang="pt-BR" err="1">
                  <a:solidFill>
                    <a:schemeClr val="bg2">
                      <a:lumMod val="25000"/>
                    </a:schemeClr>
                  </a:solidFill>
                  <a:effectLst/>
                </a:rPr>
                <a:t>purus</a:t>
              </a:r>
              <a:r>
                <a:rPr lang="pt-BR">
                  <a:solidFill>
                    <a:schemeClr val="bg2">
                      <a:lumMod val="25000"/>
                    </a:schemeClr>
                  </a:solidFill>
                  <a:effectLst/>
                </a:rPr>
                <a:t>, </a:t>
              </a:r>
              <a:r>
                <a:rPr lang="pt-BR" err="1">
                  <a:solidFill>
                    <a:schemeClr val="bg2">
                      <a:lumMod val="25000"/>
                    </a:schemeClr>
                  </a:solidFill>
                  <a:effectLst/>
                </a:rPr>
                <a:t>nam</a:t>
              </a:r>
              <a:r>
                <a:rPr lang="pt-BR">
                  <a:solidFill>
                    <a:schemeClr val="bg2">
                      <a:lumMod val="25000"/>
                    </a:schemeClr>
                  </a:solidFill>
                  <a:effectLst/>
                </a:rPr>
                <a:t> in </a:t>
              </a:r>
              <a:r>
                <a:rPr lang="pt-BR" err="1">
                  <a:solidFill>
                    <a:schemeClr val="bg2">
                      <a:lumMod val="25000"/>
                    </a:schemeClr>
                  </a:solidFill>
                  <a:effectLst/>
                </a:rPr>
                <a:t>enim</a:t>
              </a:r>
              <a:r>
                <a:rPr lang="pt-BR">
                  <a:solidFill>
                    <a:schemeClr val="bg2">
                      <a:lumMod val="25000"/>
                    </a:schemeClr>
                  </a:solidFill>
                  <a:effectLst/>
                </a:rPr>
                <a:t> </a:t>
              </a:r>
              <a:r>
                <a:rPr lang="pt-BR" err="1">
                  <a:solidFill>
                    <a:schemeClr val="bg2">
                      <a:lumMod val="25000"/>
                    </a:schemeClr>
                  </a:solidFill>
                  <a:effectLst/>
                </a:rPr>
                <a:t>metus</a:t>
              </a:r>
              <a:r>
                <a:rPr lang="pt-BR">
                  <a:solidFill>
                    <a:schemeClr val="bg2">
                      <a:lumMod val="25000"/>
                    </a:schemeClr>
                  </a:solidFill>
                  <a:effectLst/>
                </a:rPr>
                <a:t>, </a:t>
              </a:r>
              <a:r>
                <a:rPr lang="pt-BR" err="1">
                  <a:solidFill>
                    <a:schemeClr val="bg2">
                      <a:lumMod val="25000"/>
                    </a:schemeClr>
                  </a:solidFill>
                  <a:effectLst/>
                </a:rPr>
                <a:t>pellentesque</a:t>
              </a:r>
              <a:r>
                <a:rPr lang="pt-BR">
                  <a:solidFill>
                    <a:schemeClr val="bg2">
                      <a:lumMod val="25000"/>
                    </a:schemeClr>
                  </a:solidFill>
                  <a:effectLst/>
                </a:rPr>
                <a:t> </a:t>
              </a:r>
              <a:r>
                <a:rPr lang="pt-BR" err="1">
                  <a:solidFill>
                    <a:schemeClr val="bg2">
                      <a:lumMod val="25000"/>
                    </a:schemeClr>
                  </a:solidFill>
                  <a:effectLst/>
                </a:rPr>
                <a:t>dictum</a:t>
              </a:r>
              <a:r>
                <a:rPr lang="pt-BR">
                  <a:solidFill>
                    <a:schemeClr val="bg2">
                      <a:lumMod val="25000"/>
                    </a:schemeClr>
                  </a:solidFill>
                  <a:effectLst/>
                </a:rPr>
                <a:t>, </a:t>
              </a:r>
              <a:r>
                <a:rPr lang="pt-BR" err="1">
                  <a:solidFill>
                    <a:schemeClr val="bg2">
                      <a:lumMod val="25000"/>
                    </a:schemeClr>
                  </a:solidFill>
                  <a:effectLst/>
                </a:rPr>
                <a:t>tortor</a:t>
              </a:r>
              <a:r>
                <a:rPr lang="pt-BR">
                  <a:solidFill>
                    <a:schemeClr val="bg2">
                      <a:lumMod val="25000"/>
                    </a:schemeClr>
                  </a:solidFill>
                  <a:effectLst/>
                </a:rPr>
                <a:t> id </a:t>
              </a:r>
              <a:r>
                <a:rPr lang="pt-BR" err="1">
                  <a:solidFill>
                    <a:schemeClr val="bg2">
                      <a:lumMod val="25000"/>
                    </a:schemeClr>
                  </a:solidFill>
                  <a:effectLst/>
                </a:rPr>
                <a:t>cursus</a:t>
              </a:r>
              <a:r>
                <a:rPr lang="pt-BR">
                  <a:solidFill>
                    <a:schemeClr val="bg2">
                      <a:lumMod val="25000"/>
                    </a:schemeClr>
                  </a:solidFill>
                  <a:effectLst/>
                </a:rPr>
                <a:t> </a:t>
              </a:r>
              <a:r>
                <a:rPr lang="pt-BR" err="1">
                  <a:solidFill>
                    <a:schemeClr val="bg2">
                      <a:lumMod val="25000"/>
                    </a:schemeClr>
                  </a:solidFill>
                  <a:effectLst/>
                </a:rPr>
                <a:t>posuere</a:t>
              </a:r>
              <a:r>
                <a:rPr lang="pt-BR">
                  <a:solidFill>
                    <a:schemeClr val="bg2">
                      <a:lumMod val="25000"/>
                    </a:schemeClr>
                  </a:solidFill>
                  <a:effectLst/>
                </a:rPr>
                <a:t>. </a:t>
              </a:r>
              <a:r>
                <a:rPr lang="pt-BR" err="1">
                  <a:solidFill>
                    <a:schemeClr val="bg2">
                      <a:lumMod val="25000"/>
                    </a:schemeClr>
                  </a:solidFill>
                  <a:effectLst/>
                </a:rPr>
                <a:t>Sed</a:t>
              </a:r>
              <a:r>
                <a:rPr lang="pt-BR">
                  <a:solidFill>
                    <a:schemeClr val="bg2">
                      <a:lumMod val="25000"/>
                    </a:schemeClr>
                  </a:solidFill>
                  <a:effectLst/>
                </a:rPr>
                <a:t> </a:t>
              </a:r>
              <a:r>
                <a:rPr lang="pt-BR" err="1">
                  <a:solidFill>
                    <a:schemeClr val="bg2">
                      <a:lumMod val="25000"/>
                    </a:schemeClr>
                  </a:solidFill>
                  <a:effectLst/>
                </a:rPr>
                <a:t>sed</a:t>
              </a:r>
              <a:r>
                <a:rPr lang="pt-BR">
                  <a:solidFill>
                    <a:schemeClr val="bg2">
                      <a:lumMod val="25000"/>
                    </a:schemeClr>
                  </a:solidFill>
                  <a:effectLst/>
                </a:rPr>
                <a:t> </a:t>
              </a:r>
              <a:r>
                <a:rPr lang="pt-BR" err="1">
                  <a:solidFill>
                    <a:schemeClr val="bg2">
                      <a:lumMod val="25000"/>
                    </a:schemeClr>
                  </a:solidFill>
                  <a:effectLst/>
                </a:rPr>
                <a:t>turpis</a:t>
              </a:r>
              <a:r>
                <a:rPr lang="pt-BR">
                  <a:solidFill>
                    <a:schemeClr val="bg2">
                      <a:lumMod val="25000"/>
                    </a:schemeClr>
                  </a:solidFill>
                  <a:effectLst/>
                </a:rPr>
                <a:t> </a:t>
              </a:r>
              <a:r>
                <a:rPr lang="pt-BR" err="1">
                  <a:solidFill>
                    <a:schemeClr val="bg2">
                      <a:lumMod val="25000"/>
                    </a:schemeClr>
                  </a:solidFill>
                  <a:effectLst/>
                </a:rPr>
                <a:t>purus</a:t>
              </a:r>
              <a:r>
                <a:rPr lang="pt-BR">
                  <a:solidFill>
                    <a:schemeClr val="bg2">
                      <a:lumMod val="25000"/>
                    </a:schemeClr>
                  </a:solidFill>
                  <a:effectLst/>
                </a:rPr>
                <a:t>, </a:t>
              </a:r>
              <a:r>
                <a:rPr lang="pt-BR" err="1">
                  <a:solidFill>
                    <a:schemeClr val="bg2">
                      <a:lumMod val="25000"/>
                    </a:schemeClr>
                  </a:solidFill>
                  <a:effectLst/>
                </a:rPr>
                <a:t>nam</a:t>
              </a:r>
              <a:r>
                <a:rPr lang="pt-BR">
                  <a:solidFill>
                    <a:schemeClr val="bg2">
                      <a:lumMod val="25000"/>
                    </a:schemeClr>
                  </a:solidFill>
                  <a:effectLst/>
                </a:rPr>
                <a:t> in </a:t>
              </a:r>
              <a:r>
                <a:rPr lang="pt-BR" err="1">
                  <a:solidFill>
                    <a:schemeClr val="bg2">
                      <a:lumMod val="25000"/>
                    </a:schemeClr>
                  </a:solidFill>
                  <a:effectLst/>
                </a:rPr>
                <a:t>enim</a:t>
              </a:r>
              <a:r>
                <a:rPr lang="pt-BR">
                  <a:solidFill>
                    <a:schemeClr val="bg2">
                      <a:lumMod val="25000"/>
                    </a:schemeClr>
                  </a:solidFill>
                  <a:effectLst/>
                </a:rPr>
                <a:t> </a:t>
              </a:r>
              <a:r>
                <a:rPr lang="pt-BR" err="1">
                  <a:solidFill>
                    <a:schemeClr val="bg2">
                      <a:lumMod val="25000"/>
                    </a:schemeClr>
                  </a:solidFill>
                  <a:effectLst/>
                </a:rPr>
                <a:t>metus</a:t>
              </a:r>
              <a:r>
                <a:rPr lang="pt-BR">
                  <a:solidFill>
                    <a:schemeClr val="bg2">
                      <a:lumMod val="25000"/>
                    </a:schemeClr>
                  </a:solidFill>
                  <a:effectLst/>
                </a:rPr>
                <a:t>, </a:t>
              </a:r>
              <a:r>
                <a:rPr lang="pt-BR" err="1">
                  <a:solidFill>
                    <a:schemeClr val="bg2">
                      <a:lumMod val="25000"/>
                    </a:schemeClr>
                  </a:solidFill>
                  <a:effectLst/>
                </a:rPr>
                <a:t>pellentesque</a:t>
              </a:r>
              <a:r>
                <a:rPr lang="pt-BR">
                  <a:solidFill>
                    <a:schemeClr val="bg2">
                      <a:lumMod val="25000"/>
                    </a:schemeClr>
                  </a:solidFill>
                  <a:effectLst/>
                </a:rPr>
                <a:t> </a:t>
              </a:r>
              <a:r>
                <a:rPr lang="pt-BR" err="1">
                  <a:solidFill>
                    <a:schemeClr val="bg2">
                      <a:lumMod val="25000"/>
                    </a:schemeClr>
                  </a:solidFill>
                  <a:effectLst/>
                </a:rPr>
                <a:t>dictum</a:t>
              </a:r>
              <a:r>
                <a:rPr lang="pt-BR">
                  <a:solidFill>
                    <a:schemeClr val="bg2">
                      <a:lumMod val="25000"/>
                    </a:schemeClr>
                  </a:solidFill>
                  <a:effectLst/>
                </a:rPr>
                <a:t>, </a:t>
              </a:r>
              <a:r>
                <a:rPr lang="pt-BR" err="1">
                  <a:solidFill>
                    <a:schemeClr val="bg2">
                      <a:lumMod val="25000"/>
                    </a:schemeClr>
                  </a:solidFill>
                  <a:effectLst/>
                </a:rPr>
                <a:t>tortor</a:t>
              </a:r>
              <a:r>
                <a:rPr lang="pt-BR">
                  <a:solidFill>
                    <a:schemeClr val="bg2">
                      <a:lumMod val="25000"/>
                    </a:schemeClr>
                  </a:solidFill>
                  <a:effectLst/>
                </a:rPr>
                <a:t> id </a:t>
              </a:r>
              <a:r>
                <a:rPr lang="pt-BR" err="1">
                  <a:solidFill>
                    <a:schemeClr val="bg2">
                      <a:lumMod val="25000"/>
                    </a:schemeClr>
                  </a:solidFill>
                  <a:effectLst/>
                </a:rPr>
                <a:t>cursus</a:t>
              </a:r>
              <a:r>
                <a:rPr lang="pt-BR">
                  <a:solidFill>
                    <a:schemeClr val="bg2">
                      <a:lumMod val="25000"/>
                    </a:schemeClr>
                  </a:solidFill>
                  <a:effectLst/>
                </a:rPr>
                <a:t> </a:t>
              </a:r>
              <a:r>
                <a:rPr lang="pt-BR" err="1">
                  <a:solidFill>
                    <a:schemeClr val="bg2">
                      <a:lumMod val="25000"/>
                    </a:schemeClr>
                  </a:solidFill>
                  <a:effectLst/>
                </a:rPr>
                <a:t>posuere</a:t>
              </a:r>
              <a:r>
                <a:rPr lang="pt-BR">
                  <a:solidFill>
                    <a:schemeClr val="bg2">
                      <a:lumMod val="25000"/>
                    </a:schemeClr>
                  </a:solidFill>
                  <a:effectLst/>
                </a:rPr>
                <a:t>. </a:t>
              </a:r>
              <a:r>
                <a:rPr lang="pt-BR" err="1">
                  <a:solidFill>
                    <a:schemeClr val="bg2">
                      <a:lumMod val="25000"/>
                    </a:schemeClr>
                  </a:solidFill>
                  <a:effectLst/>
                </a:rPr>
                <a:t>Maecenas</a:t>
              </a:r>
              <a:r>
                <a:rPr lang="pt-BR">
                  <a:solidFill>
                    <a:schemeClr val="bg2">
                      <a:lumMod val="25000"/>
                    </a:schemeClr>
                  </a:solidFill>
                  <a:effectLst/>
                </a:rPr>
                <a:t> vitae </a:t>
              </a:r>
              <a:r>
                <a:rPr lang="pt-BR" err="1">
                  <a:solidFill>
                    <a:schemeClr val="bg2">
                      <a:lumMod val="25000"/>
                    </a:schemeClr>
                  </a:solidFill>
                  <a:effectLst/>
                </a:rPr>
                <a:t>elit</a:t>
              </a:r>
              <a:r>
                <a:rPr lang="pt-BR">
                  <a:solidFill>
                    <a:schemeClr val="bg2">
                      <a:lumMod val="25000"/>
                    </a:schemeClr>
                  </a:solidFill>
                  <a:effectLst/>
                </a:rPr>
                <a:t> </a:t>
              </a:r>
              <a:r>
                <a:rPr lang="pt-BR" err="1">
                  <a:solidFill>
                    <a:schemeClr val="bg2">
                      <a:lumMod val="25000"/>
                    </a:schemeClr>
                  </a:solidFill>
                  <a:effectLst/>
                </a:rPr>
                <a:t>ligula</a:t>
              </a:r>
              <a:r>
                <a:rPr lang="pt-BR">
                  <a:solidFill>
                    <a:schemeClr val="bg2">
                      <a:lumMod val="25000"/>
                    </a:schemeClr>
                  </a:solidFill>
                  <a:effectLst/>
                </a:rPr>
                <a:t>. </a:t>
              </a:r>
              <a:endParaRPr lang="pt-BR">
                <a:solidFill>
                  <a:schemeClr val="bg2">
                    <a:lumMod val="25000"/>
                  </a:schemeClr>
                </a:solidFill>
              </a:endParaRPr>
            </a:p>
          </p:txBody>
        </p:sp>
        <p:pic>
          <p:nvPicPr>
            <p:cNvPr id="21" name="Imagem 20">
              <a:extLst>
                <a:ext uri="{FF2B5EF4-FFF2-40B4-BE49-F238E27FC236}">
                  <a16:creationId xmlns:a16="http://schemas.microsoft.com/office/drawing/2014/main" id="{BCD76D97-8856-37BF-D842-9956A38E94C8}"/>
                </a:ext>
              </a:extLst>
            </p:cNvPr>
            <p:cNvPicPr>
              <a:picLocks noChangeAspect="1"/>
            </p:cNvPicPr>
            <p:nvPr/>
          </p:nvPicPr>
          <p:blipFill>
            <a:blip r:embed="rId2"/>
            <a:stretch>
              <a:fillRect/>
            </a:stretch>
          </p:blipFill>
          <p:spPr>
            <a:xfrm>
              <a:off x="8547100" y="760543"/>
              <a:ext cx="2440964" cy="2463158"/>
            </a:xfrm>
            <a:prstGeom prst="rect">
              <a:avLst/>
            </a:prstGeom>
          </p:spPr>
        </p:pic>
      </p:grpSp>
    </p:spTree>
    <p:extLst>
      <p:ext uri="{BB962C8B-B14F-4D97-AF65-F5344CB8AC3E}">
        <p14:creationId xmlns:p14="http://schemas.microsoft.com/office/powerpoint/2010/main" val="96617572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0" name="Agrupar 19">
            <a:extLst>
              <a:ext uri="{FF2B5EF4-FFF2-40B4-BE49-F238E27FC236}">
                <a16:creationId xmlns:a16="http://schemas.microsoft.com/office/drawing/2014/main" id="{33A65786-BD71-7961-F8C2-F41386969079}"/>
              </a:ext>
            </a:extLst>
          </p:cNvPr>
          <p:cNvGrpSpPr/>
          <p:nvPr/>
        </p:nvGrpSpPr>
        <p:grpSpPr>
          <a:xfrm>
            <a:off x="12639638" y="539973"/>
            <a:ext cx="3543790" cy="1373961"/>
            <a:chOff x="12639639" y="382815"/>
            <a:chExt cx="3543790" cy="1373961"/>
          </a:xfrm>
        </p:grpSpPr>
        <p:sp>
          <p:nvSpPr>
            <p:cNvPr id="21" name="Balão de Fala: Retângulo 20">
              <a:extLst>
                <a:ext uri="{FF2B5EF4-FFF2-40B4-BE49-F238E27FC236}">
                  <a16:creationId xmlns:a16="http://schemas.microsoft.com/office/drawing/2014/main" id="{80C807B2-B12C-28AD-700A-74969705AC20}"/>
                </a:ext>
              </a:extLst>
            </p:cNvPr>
            <p:cNvSpPr/>
            <p:nvPr/>
          </p:nvSpPr>
          <p:spPr>
            <a:xfrm rot="5400000">
              <a:off x="13724553" y="-702099"/>
              <a:ext cx="1373961" cy="3543790"/>
            </a:xfrm>
            <a:prstGeom prst="wedgeRectCallout">
              <a:avLst>
                <a:gd name="adj1" fmla="val -20343"/>
                <a:gd name="adj2" fmla="val 61591"/>
              </a:avLst>
            </a:prstGeom>
            <a:solidFill>
              <a:schemeClr val="bg1"/>
            </a:solidFill>
            <a:ln>
              <a:solidFill>
                <a:srgbClr val="4A5E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400"/>
            </a:p>
          </p:txBody>
        </p:sp>
        <p:sp>
          <p:nvSpPr>
            <p:cNvPr id="22" name="CaixaDeTexto 21">
              <a:extLst>
                <a:ext uri="{FF2B5EF4-FFF2-40B4-BE49-F238E27FC236}">
                  <a16:creationId xmlns:a16="http://schemas.microsoft.com/office/drawing/2014/main" id="{64E8B152-852B-E3F2-A5A7-33C96C1E922A}"/>
                </a:ext>
              </a:extLst>
            </p:cNvPr>
            <p:cNvSpPr txBox="1"/>
            <p:nvPr/>
          </p:nvSpPr>
          <p:spPr>
            <a:xfrm>
              <a:off x="12816114" y="638629"/>
              <a:ext cx="3222172" cy="738664"/>
            </a:xfrm>
            <a:prstGeom prst="rect">
              <a:avLst/>
            </a:prstGeom>
            <a:noFill/>
          </p:spPr>
          <p:txBody>
            <a:bodyPr wrap="square" rtlCol="0">
              <a:spAutoFit/>
            </a:bodyPr>
            <a:lstStyle/>
            <a:p>
              <a:r>
                <a:rPr lang="pt-BR" sz="1400">
                  <a:solidFill>
                    <a:srgbClr val="4A5E85"/>
                  </a:solidFill>
                </a:rPr>
                <a:t>Componente:</a:t>
              </a:r>
            </a:p>
            <a:p>
              <a:endParaRPr lang="pt-BR" sz="1400">
                <a:solidFill>
                  <a:srgbClr val="4A5E85"/>
                </a:solidFill>
              </a:endParaRPr>
            </a:p>
            <a:p>
              <a:r>
                <a:rPr lang="pt-BR" sz="1400" b="1" err="1">
                  <a:solidFill>
                    <a:srgbClr val="4A5E85"/>
                  </a:solidFill>
                </a:rPr>
                <a:t>Timeline</a:t>
              </a:r>
              <a:r>
                <a:rPr lang="pt-BR" sz="1400" b="1">
                  <a:solidFill>
                    <a:srgbClr val="4A5E85"/>
                  </a:solidFill>
                </a:rPr>
                <a:t> vertical  (apenas título)</a:t>
              </a:r>
            </a:p>
          </p:txBody>
        </p:sp>
      </p:grpSp>
      <p:grpSp>
        <p:nvGrpSpPr>
          <p:cNvPr id="16" name="Agrupar 15">
            <a:extLst>
              <a:ext uri="{FF2B5EF4-FFF2-40B4-BE49-F238E27FC236}">
                <a16:creationId xmlns:a16="http://schemas.microsoft.com/office/drawing/2014/main" id="{1D68491D-0F76-7EC7-A18C-B603633F8BCB}"/>
              </a:ext>
            </a:extLst>
          </p:cNvPr>
          <p:cNvGrpSpPr/>
          <p:nvPr/>
        </p:nvGrpSpPr>
        <p:grpSpPr>
          <a:xfrm>
            <a:off x="12639639" y="2059218"/>
            <a:ext cx="3543790" cy="1985840"/>
            <a:chOff x="12639639" y="382818"/>
            <a:chExt cx="3543790" cy="1985840"/>
          </a:xfrm>
        </p:grpSpPr>
        <p:sp>
          <p:nvSpPr>
            <p:cNvPr id="23" name="Balão de Fala: Retângulo 22">
              <a:extLst>
                <a:ext uri="{FF2B5EF4-FFF2-40B4-BE49-F238E27FC236}">
                  <a16:creationId xmlns:a16="http://schemas.microsoft.com/office/drawing/2014/main" id="{3A2157EC-C852-036F-2380-BBCD1FF251D8}"/>
                </a:ext>
              </a:extLst>
            </p:cNvPr>
            <p:cNvSpPr/>
            <p:nvPr/>
          </p:nvSpPr>
          <p:spPr>
            <a:xfrm rot="5400000">
              <a:off x="13418614" y="-396157"/>
              <a:ext cx="1985840" cy="3543790"/>
            </a:xfrm>
            <a:prstGeom prst="wedgeRectCallout">
              <a:avLst>
                <a:gd name="adj1" fmla="val -20343"/>
                <a:gd name="adj2" fmla="val 61591"/>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400"/>
            </a:p>
          </p:txBody>
        </p:sp>
        <p:sp>
          <p:nvSpPr>
            <p:cNvPr id="30" name="CaixaDeTexto 29">
              <a:extLst>
                <a:ext uri="{FF2B5EF4-FFF2-40B4-BE49-F238E27FC236}">
                  <a16:creationId xmlns:a16="http://schemas.microsoft.com/office/drawing/2014/main" id="{966FE4F4-B494-C8B5-6132-B5CCA4F89861}"/>
                </a:ext>
              </a:extLst>
            </p:cNvPr>
            <p:cNvSpPr txBox="1"/>
            <p:nvPr/>
          </p:nvSpPr>
          <p:spPr>
            <a:xfrm>
              <a:off x="12816114" y="638629"/>
              <a:ext cx="3222172" cy="1600438"/>
            </a:xfrm>
            <a:prstGeom prst="rect">
              <a:avLst/>
            </a:prstGeom>
            <a:noFill/>
          </p:spPr>
          <p:txBody>
            <a:bodyPr wrap="square" rtlCol="0">
              <a:spAutoFit/>
            </a:bodyPr>
            <a:lstStyle/>
            <a:p>
              <a:r>
                <a:rPr lang="pt-BR" sz="1400">
                  <a:solidFill>
                    <a:schemeClr val="bg1"/>
                  </a:solidFill>
                </a:rPr>
                <a:t>Orientações para professor/LXD:</a:t>
              </a:r>
            </a:p>
            <a:p>
              <a:endParaRPr lang="pt-BR" sz="1400">
                <a:solidFill>
                  <a:schemeClr val="bg1"/>
                </a:solidFill>
              </a:endParaRPr>
            </a:p>
            <a:p>
              <a:pPr marL="285750" indent="-285750">
                <a:buFont typeface="Arial" panose="020B0604020202020204" pitchFamily="34" charset="0"/>
                <a:buChar char="•"/>
              </a:pPr>
              <a:r>
                <a:rPr lang="pt-BR" sz="1400">
                  <a:solidFill>
                    <a:schemeClr val="bg1"/>
                  </a:solidFill>
                </a:rPr>
                <a:t>O recurso está agrupado. Para ajustar a caixa de texto, aumente a linha apenas na respectiva camada.</a:t>
              </a:r>
            </a:p>
            <a:p>
              <a:pPr marL="285750" indent="-285750">
                <a:buFont typeface="Arial" panose="020B0604020202020204" pitchFamily="34" charset="0"/>
                <a:buChar char="•"/>
              </a:pPr>
              <a:r>
                <a:rPr lang="pt-BR" sz="1400">
                  <a:solidFill>
                    <a:schemeClr val="bg1"/>
                  </a:solidFill>
                </a:rPr>
                <a:t>Utilize o mouse para aumentar apenas a borda para baixo.</a:t>
              </a:r>
            </a:p>
          </p:txBody>
        </p:sp>
      </p:grpSp>
      <p:grpSp>
        <p:nvGrpSpPr>
          <p:cNvPr id="54" name="Agrupar 53">
            <a:extLst>
              <a:ext uri="{FF2B5EF4-FFF2-40B4-BE49-F238E27FC236}">
                <a16:creationId xmlns:a16="http://schemas.microsoft.com/office/drawing/2014/main" id="{D197A3B1-A6CF-EE3A-C6AF-DCB384F4B12C}"/>
              </a:ext>
            </a:extLst>
          </p:cNvPr>
          <p:cNvGrpSpPr/>
          <p:nvPr/>
        </p:nvGrpSpPr>
        <p:grpSpPr>
          <a:xfrm>
            <a:off x="357164" y="600783"/>
            <a:ext cx="10815660" cy="1712205"/>
            <a:chOff x="357164" y="600783"/>
            <a:chExt cx="10815660" cy="1712205"/>
          </a:xfrm>
        </p:grpSpPr>
        <p:grpSp>
          <p:nvGrpSpPr>
            <p:cNvPr id="55" name="Agrupar 54">
              <a:extLst>
                <a:ext uri="{FF2B5EF4-FFF2-40B4-BE49-F238E27FC236}">
                  <a16:creationId xmlns:a16="http://schemas.microsoft.com/office/drawing/2014/main" id="{CD7C5CB0-EC43-B397-1A7A-17EE2DB602DE}"/>
                </a:ext>
              </a:extLst>
            </p:cNvPr>
            <p:cNvGrpSpPr/>
            <p:nvPr/>
          </p:nvGrpSpPr>
          <p:grpSpPr>
            <a:xfrm>
              <a:off x="357164" y="835955"/>
              <a:ext cx="454941" cy="1477033"/>
              <a:chOff x="357164" y="835955"/>
              <a:chExt cx="454941" cy="1477033"/>
            </a:xfrm>
          </p:grpSpPr>
          <p:sp>
            <p:nvSpPr>
              <p:cNvPr id="61" name="Elipse 60">
                <a:extLst>
                  <a:ext uri="{FF2B5EF4-FFF2-40B4-BE49-F238E27FC236}">
                    <a16:creationId xmlns:a16="http://schemas.microsoft.com/office/drawing/2014/main" id="{A54DF705-0965-CC65-FCE7-68251B44C9E4}"/>
                  </a:ext>
                </a:extLst>
              </p:cNvPr>
              <p:cNvSpPr/>
              <p:nvPr/>
            </p:nvSpPr>
            <p:spPr>
              <a:xfrm>
                <a:off x="357164" y="835955"/>
                <a:ext cx="454941" cy="45494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62" name="Conector reto 61">
                <a:extLst>
                  <a:ext uri="{FF2B5EF4-FFF2-40B4-BE49-F238E27FC236}">
                    <a16:creationId xmlns:a16="http://schemas.microsoft.com/office/drawing/2014/main" id="{FD64DBED-129E-BF40-405B-AF593A62CE2D}"/>
                  </a:ext>
                </a:extLst>
              </p:cNvPr>
              <p:cNvCxnSpPr>
                <a:cxnSpLocks/>
              </p:cNvCxnSpPr>
              <p:nvPr/>
            </p:nvCxnSpPr>
            <p:spPr>
              <a:xfrm>
                <a:off x="575288" y="1290896"/>
                <a:ext cx="0" cy="10220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3" name="Seta: para a Direita 62">
                <a:extLst>
                  <a:ext uri="{FF2B5EF4-FFF2-40B4-BE49-F238E27FC236}">
                    <a16:creationId xmlns:a16="http://schemas.microsoft.com/office/drawing/2014/main" id="{305E466F-84C7-2B77-B5DA-CC2C5F04D5B7}"/>
                  </a:ext>
                </a:extLst>
              </p:cNvPr>
              <p:cNvSpPr/>
              <p:nvPr/>
            </p:nvSpPr>
            <p:spPr>
              <a:xfrm>
                <a:off x="496647" y="999616"/>
                <a:ext cx="175975" cy="127619"/>
              </a:xfrm>
              <a:prstGeom prst="rightArrow">
                <a:avLst>
                  <a:gd name="adj1" fmla="val 25531"/>
                  <a:gd name="adj2"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56" name="Retângulo: Cantos Arredondados 55">
              <a:extLst>
                <a:ext uri="{FF2B5EF4-FFF2-40B4-BE49-F238E27FC236}">
                  <a16:creationId xmlns:a16="http://schemas.microsoft.com/office/drawing/2014/main" id="{03647C74-AEBC-8CCD-63B7-5CF4BE22E075}"/>
                </a:ext>
              </a:extLst>
            </p:cNvPr>
            <p:cNvSpPr/>
            <p:nvPr/>
          </p:nvSpPr>
          <p:spPr>
            <a:xfrm>
              <a:off x="1041399" y="600783"/>
              <a:ext cx="10131425" cy="1113717"/>
            </a:xfrm>
            <a:prstGeom prst="roundRect">
              <a:avLst>
                <a:gd name="adj" fmla="val 1553"/>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n>
                  <a:solidFill>
                    <a:schemeClr val="accent3"/>
                  </a:solidFill>
                </a:ln>
                <a:solidFill>
                  <a:schemeClr val="bg1"/>
                </a:solidFill>
              </a:endParaRPr>
            </a:p>
          </p:txBody>
        </p:sp>
        <p:sp>
          <p:nvSpPr>
            <p:cNvPr id="58" name="CaixaDeTexto 57">
              <a:extLst>
                <a:ext uri="{FF2B5EF4-FFF2-40B4-BE49-F238E27FC236}">
                  <a16:creationId xmlns:a16="http://schemas.microsoft.com/office/drawing/2014/main" id="{E5AA4366-F151-D4D3-7DCD-2FB24E947BF7}"/>
                </a:ext>
              </a:extLst>
            </p:cNvPr>
            <p:cNvSpPr txBox="1"/>
            <p:nvPr/>
          </p:nvSpPr>
          <p:spPr>
            <a:xfrm>
              <a:off x="1232462" y="915059"/>
              <a:ext cx="6916176" cy="400110"/>
            </a:xfrm>
            <a:prstGeom prst="rect">
              <a:avLst/>
            </a:prstGeom>
            <a:noFill/>
          </p:spPr>
          <p:txBody>
            <a:bodyPr wrap="square">
              <a:spAutoFit/>
            </a:bodyPr>
            <a:lstStyle/>
            <a:p>
              <a:r>
                <a:rPr lang="pt-BR" sz="2000" b="1" dirty="0">
                  <a:effectLst/>
                </a:rPr>
                <a:t>Título do card </a:t>
              </a:r>
              <a:r>
                <a:rPr lang="pt-BR" sz="2000" b="1" dirty="0" err="1">
                  <a:effectLst/>
                </a:rPr>
                <a:t>lorem</a:t>
              </a:r>
              <a:r>
                <a:rPr lang="pt-BR" sz="2000" b="1" dirty="0">
                  <a:effectLst/>
                </a:rPr>
                <a:t> ipsum</a:t>
              </a:r>
              <a:endParaRPr lang="pt-BR" sz="2000" b="1" dirty="0"/>
            </a:p>
          </p:txBody>
        </p:sp>
      </p:grpSp>
    </p:spTree>
    <p:extLst>
      <p:ext uri="{BB962C8B-B14F-4D97-AF65-F5344CB8AC3E}">
        <p14:creationId xmlns:p14="http://schemas.microsoft.com/office/powerpoint/2010/main" val="26543565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a:extLst>
              <a:ext uri="{FF2B5EF4-FFF2-40B4-BE49-F238E27FC236}">
                <a16:creationId xmlns:a16="http://schemas.microsoft.com/office/drawing/2014/main" id="{94CD9DD0-D74D-712C-FC9A-8F157C1977B9}"/>
              </a:ext>
            </a:extLst>
          </p:cNvPr>
          <p:cNvSpPr>
            <a:spLocks noGrp="1"/>
          </p:cNvSpPr>
          <p:nvPr>
            <p:ph type="body" sz="quarter" idx="10"/>
          </p:nvPr>
        </p:nvSpPr>
        <p:spPr/>
        <p:txBody>
          <a:bodyPr/>
          <a:lstStyle/>
          <a:p>
            <a:r>
              <a:rPr lang="pt-BR" dirty="0"/>
              <a:t>ESFORÇOS DE PADRONIZAÇÃO</a:t>
            </a:r>
          </a:p>
        </p:txBody>
      </p:sp>
      <p:sp>
        <p:nvSpPr>
          <p:cNvPr id="3" name="Espaço Reservado para Texto 2">
            <a:extLst>
              <a:ext uri="{FF2B5EF4-FFF2-40B4-BE49-F238E27FC236}">
                <a16:creationId xmlns:a16="http://schemas.microsoft.com/office/drawing/2014/main" id="{D06CA3D4-4548-5BB0-E63A-663E51B79938}"/>
              </a:ext>
            </a:extLst>
          </p:cNvPr>
          <p:cNvSpPr>
            <a:spLocks noGrp="1"/>
          </p:cNvSpPr>
          <p:nvPr>
            <p:ph type="body" sz="quarter" idx="11"/>
          </p:nvPr>
        </p:nvSpPr>
        <p:spPr/>
        <p:txBody>
          <a:bodyPr/>
          <a:lstStyle/>
          <a:p>
            <a:r>
              <a:rPr lang="pt-BR" dirty="0" err="1"/>
              <a:t>ThingStore</a:t>
            </a:r>
            <a:endParaRPr lang="pt-BR" dirty="0"/>
          </a:p>
        </p:txBody>
      </p:sp>
      <p:sp>
        <p:nvSpPr>
          <p:cNvPr id="47" name="CaixaDeTexto 46">
            <a:extLst>
              <a:ext uri="{FF2B5EF4-FFF2-40B4-BE49-F238E27FC236}">
                <a16:creationId xmlns:a16="http://schemas.microsoft.com/office/drawing/2014/main" id="{227A464D-C956-010B-45A7-CA08344DC4C3}"/>
              </a:ext>
            </a:extLst>
          </p:cNvPr>
          <p:cNvSpPr txBox="1"/>
          <p:nvPr/>
        </p:nvSpPr>
        <p:spPr>
          <a:xfrm>
            <a:off x="1019175" y="2327276"/>
            <a:ext cx="8422537" cy="2308324"/>
          </a:xfrm>
          <a:prstGeom prst="rect">
            <a:avLst/>
          </a:prstGeom>
          <a:noFill/>
        </p:spPr>
        <p:txBody>
          <a:bodyPr wrap="square">
            <a:spAutoFit/>
          </a:bodyPr>
          <a:lstStyle/>
          <a:p>
            <a:pPr marL="285750" indent="-285750">
              <a:buFont typeface="Arial" panose="020B0604020202020204" pitchFamily="34" charset="0"/>
              <a:buChar char="•"/>
            </a:pPr>
            <a:r>
              <a:rPr lang="pt-BR" dirty="0">
                <a:solidFill>
                  <a:schemeClr val="bg2">
                    <a:lumMod val="10000"/>
                  </a:schemeClr>
                </a:solidFill>
              </a:rPr>
              <a:t>Implementa serviço inteligente para </a:t>
            </a:r>
            <a:r>
              <a:rPr lang="pt-BR" dirty="0" err="1">
                <a:solidFill>
                  <a:schemeClr val="bg2">
                    <a:lumMod val="10000"/>
                  </a:schemeClr>
                </a:solidFill>
              </a:rPr>
              <a:t>IoT</a:t>
            </a:r>
            <a:r>
              <a:rPr lang="pt-BR" dirty="0">
                <a:solidFill>
                  <a:schemeClr val="bg2">
                    <a:lumMod val="10000"/>
                  </a:schemeClr>
                </a:solidFill>
              </a:rPr>
              <a:t>.</a:t>
            </a:r>
          </a:p>
          <a:p>
            <a:pPr marL="285750" indent="-285750">
              <a:buFont typeface="Arial" panose="020B0604020202020204" pitchFamily="34" charset="0"/>
              <a:buChar char="•"/>
            </a:pPr>
            <a:endParaRPr lang="pt-BR" dirty="0">
              <a:solidFill>
                <a:schemeClr val="bg2">
                  <a:lumMod val="10000"/>
                </a:schemeClr>
              </a:solidFill>
            </a:endParaRPr>
          </a:p>
          <a:p>
            <a:pPr marL="285750" indent="-285750">
              <a:buFont typeface="Arial" panose="020B0604020202020204" pitchFamily="34" charset="0"/>
              <a:buChar char="•"/>
            </a:pPr>
            <a:r>
              <a:rPr lang="pt-BR" dirty="0">
                <a:solidFill>
                  <a:schemeClr val="bg2">
                    <a:lumMod val="10000"/>
                  </a:schemeClr>
                </a:solidFill>
              </a:rPr>
              <a:t>Desenvolvimento por especialistas, software na </a:t>
            </a:r>
            <a:r>
              <a:rPr lang="pt-BR" dirty="0" err="1">
                <a:solidFill>
                  <a:schemeClr val="bg2">
                    <a:lumMod val="10000"/>
                  </a:schemeClr>
                </a:solidFill>
              </a:rPr>
              <a:t>ThingStore</a:t>
            </a:r>
            <a:r>
              <a:rPr lang="pt-BR" dirty="0">
                <a:solidFill>
                  <a:schemeClr val="bg2">
                    <a:lumMod val="10000"/>
                  </a:schemeClr>
                </a:solidFill>
              </a:rPr>
              <a:t>.</a:t>
            </a:r>
          </a:p>
          <a:p>
            <a:pPr marL="285750" indent="-285750">
              <a:buFont typeface="Arial" panose="020B0604020202020204" pitchFamily="34" charset="0"/>
              <a:buChar char="•"/>
            </a:pPr>
            <a:endParaRPr lang="pt-BR" dirty="0">
              <a:solidFill>
                <a:schemeClr val="bg2">
                  <a:lumMod val="10000"/>
                </a:schemeClr>
              </a:solidFill>
            </a:endParaRPr>
          </a:p>
          <a:p>
            <a:pPr marL="285750" indent="-285750">
              <a:buFont typeface="Arial" panose="020B0604020202020204" pitchFamily="34" charset="0"/>
              <a:buChar char="•"/>
            </a:pPr>
            <a:r>
              <a:rPr lang="pt-BR" dirty="0">
                <a:solidFill>
                  <a:schemeClr val="bg2">
                    <a:lumMod val="10000"/>
                  </a:schemeClr>
                </a:solidFill>
              </a:rPr>
              <a:t>Dispositivos genéricos para telemetria, sem preocupação com software embarcado.</a:t>
            </a:r>
          </a:p>
          <a:p>
            <a:pPr marL="285750" indent="-285750">
              <a:buFont typeface="Arial" panose="020B0604020202020204" pitchFamily="34" charset="0"/>
              <a:buChar char="•"/>
            </a:pPr>
            <a:endParaRPr lang="pt-BR" dirty="0">
              <a:solidFill>
                <a:schemeClr val="bg2">
                  <a:lumMod val="10000"/>
                </a:schemeClr>
              </a:solidFill>
            </a:endParaRPr>
          </a:p>
          <a:p>
            <a:pPr marL="285750" indent="-285750">
              <a:buFont typeface="Arial" panose="020B0604020202020204" pitchFamily="34" charset="0"/>
              <a:buChar char="•"/>
            </a:pPr>
            <a:r>
              <a:rPr lang="pt-BR" dirty="0">
                <a:solidFill>
                  <a:schemeClr val="bg2">
                    <a:lumMod val="10000"/>
                  </a:schemeClr>
                </a:solidFill>
              </a:rPr>
              <a:t>Contribui para racionalização da internet, compartilhamento de infraestrutura e padronização em desenvolvimento de </a:t>
            </a:r>
            <a:r>
              <a:rPr lang="pt-BR" dirty="0" err="1">
                <a:solidFill>
                  <a:schemeClr val="bg2">
                    <a:lumMod val="10000"/>
                  </a:schemeClr>
                </a:solidFill>
              </a:rPr>
              <a:t>IoT</a:t>
            </a:r>
            <a:r>
              <a:rPr lang="pt-BR" dirty="0">
                <a:solidFill>
                  <a:schemeClr val="bg2">
                    <a:lumMod val="10000"/>
                  </a:schemeClr>
                </a:solidFill>
              </a:rPr>
              <a:t>.</a:t>
            </a:r>
          </a:p>
        </p:txBody>
      </p:sp>
    </p:spTree>
    <p:extLst>
      <p:ext uri="{BB962C8B-B14F-4D97-AF65-F5344CB8AC3E}">
        <p14:creationId xmlns:p14="http://schemas.microsoft.com/office/powerpoint/2010/main" val="1984054787"/>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0" name="Agrupar 19">
            <a:extLst>
              <a:ext uri="{FF2B5EF4-FFF2-40B4-BE49-F238E27FC236}">
                <a16:creationId xmlns:a16="http://schemas.microsoft.com/office/drawing/2014/main" id="{D5DE6B83-7DB5-35EE-BE9D-8560E9200FE0}"/>
              </a:ext>
            </a:extLst>
          </p:cNvPr>
          <p:cNvGrpSpPr/>
          <p:nvPr/>
        </p:nvGrpSpPr>
        <p:grpSpPr>
          <a:xfrm>
            <a:off x="12639638" y="539973"/>
            <a:ext cx="3543790" cy="1373961"/>
            <a:chOff x="12639639" y="382815"/>
            <a:chExt cx="3543790" cy="1373961"/>
          </a:xfrm>
        </p:grpSpPr>
        <p:sp>
          <p:nvSpPr>
            <p:cNvPr id="21" name="Balão de Fala: Retângulo 20">
              <a:extLst>
                <a:ext uri="{FF2B5EF4-FFF2-40B4-BE49-F238E27FC236}">
                  <a16:creationId xmlns:a16="http://schemas.microsoft.com/office/drawing/2014/main" id="{6AA9856B-02A3-558C-E55B-2D8CE4534D50}"/>
                </a:ext>
              </a:extLst>
            </p:cNvPr>
            <p:cNvSpPr/>
            <p:nvPr/>
          </p:nvSpPr>
          <p:spPr>
            <a:xfrm rot="5400000">
              <a:off x="13724553" y="-702099"/>
              <a:ext cx="1373961" cy="3543790"/>
            </a:xfrm>
            <a:prstGeom prst="wedgeRectCallout">
              <a:avLst>
                <a:gd name="adj1" fmla="val -20343"/>
                <a:gd name="adj2" fmla="val 61591"/>
              </a:avLst>
            </a:prstGeom>
            <a:solidFill>
              <a:schemeClr val="bg1"/>
            </a:solidFill>
            <a:ln>
              <a:solidFill>
                <a:srgbClr val="4A5E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400"/>
            </a:p>
          </p:txBody>
        </p:sp>
        <p:sp>
          <p:nvSpPr>
            <p:cNvPr id="22" name="CaixaDeTexto 21">
              <a:extLst>
                <a:ext uri="{FF2B5EF4-FFF2-40B4-BE49-F238E27FC236}">
                  <a16:creationId xmlns:a16="http://schemas.microsoft.com/office/drawing/2014/main" id="{96759B56-D87E-80E6-3EC0-3921878AAA0D}"/>
                </a:ext>
              </a:extLst>
            </p:cNvPr>
            <p:cNvSpPr txBox="1"/>
            <p:nvPr/>
          </p:nvSpPr>
          <p:spPr>
            <a:xfrm>
              <a:off x="12816114" y="638629"/>
              <a:ext cx="3222172" cy="738664"/>
            </a:xfrm>
            <a:prstGeom prst="rect">
              <a:avLst/>
            </a:prstGeom>
            <a:noFill/>
          </p:spPr>
          <p:txBody>
            <a:bodyPr wrap="square" rtlCol="0">
              <a:spAutoFit/>
            </a:bodyPr>
            <a:lstStyle/>
            <a:p>
              <a:r>
                <a:rPr lang="pt-BR" sz="1400">
                  <a:solidFill>
                    <a:srgbClr val="4A5E85"/>
                  </a:solidFill>
                </a:rPr>
                <a:t>Componente:</a:t>
              </a:r>
            </a:p>
            <a:p>
              <a:endParaRPr lang="pt-BR" sz="1400">
                <a:solidFill>
                  <a:srgbClr val="4A5E85"/>
                </a:solidFill>
              </a:endParaRPr>
            </a:p>
            <a:p>
              <a:r>
                <a:rPr lang="pt-BR" sz="1400" b="1" err="1">
                  <a:solidFill>
                    <a:srgbClr val="4A5E85"/>
                  </a:solidFill>
                </a:rPr>
                <a:t>Timeline</a:t>
              </a:r>
              <a:r>
                <a:rPr lang="pt-BR" sz="1400" b="1">
                  <a:solidFill>
                    <a:srgbClr val="4A5E85"/>
                  </a:solidFill>
                </a:rPr>
                <a:t> vertical (título + subtítulo)</a:t>
              </a:r>
            </a:p>
          </p:txBody>
        </p:sp>
      </p:grpSp>
      <p:grpSp>
        <p:nvGrpSpPr>
          <p:cNvPr id="35" name="Agrupar 34">
            <a:extLst>
              <a:ext uri="{FF2B5EF4-FFF2-40B4-BE49-F238E27FC236}">
                <a16:creationId xmlns:a16="http://schemas.microsoft.com/office/drawing/2014/main" id="{7A6A31B6-CAAC-7DD5-1C20-8D077190BBDF}"/>
              </a:ext>
            </a:extLst>
          </p:cNvPr>
          <p:cNvGrpSpPr/>
          <p:nvPr/>
        </p:nvGrpSpPr>
        <p:grpSpPr>
          <a:xfrm>
            <a:off x="12639639" y="2059218"/>
            <a:ext cx="3543790" cy="2016836"/>
            <a:chOff x="12639639" y="382818"/>
            <a:chExt cx="3543790" cy="2016836"/>
          </a:xfrm>
        </p:grpSpPr>
        <p:sp>
          <p:nvSpPr>
            <p:cNvPr id="36" name="Balão de Fala: Retângulo 35">
              <a:extLst>
                <a:ext uri="{FF2B5EF4-FFF2-40B4-BE49-F238E27FC236}">
                  <a16:creationId xmlns:a16="http://schemas.microsoft.com/office/drawing/2014/main" id="{E46E1CAC-ADE1-3751-B118-D6852E9219E7}"/>
                </a:ext>
              </a:extLst>
            </p:cNvPr>
            <p:cNvSpPr/>
            <p:nvPr/>
          </p:nvSpPr>
          <p:spPr>
            <a:xfrm rot="5400000">
              <a:off x="13403116" y="-380659"/>
              <a:ext cx="2016836" cy="3543790"/>
            </a:xfrm>
            <a:prstGeom prst="wedgeRectCallout">
              <a:avLst>
                <a:gd name="adj1" fmla="val -20343"/>
                <a:gd name="adj2" fmla="val 61591"/>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400"/>
            </a:p>
          </p:txBody>
        </p:sp>
        <p:sp>
          <p:nvSpPr>
            <p:cNvPr id="37" name="CaixaDeTexto 36">
              <a:extLst>
                <a:ext uri="{FF2B5EF4-FFF2-40B4-BE49-F238E27FC236}">
                  <a16:creationId xmlns:a16="http://schemas.microsoft.com/office/drawing/2014/main" id="{187EBD49-E515-3689-5E19-F544563ACA64}"/>
                </a:ext>
              </a:extLst>
            </p:cNvPr>
            <p:cNvSpPr txBox="1"/>
            <p:nvPr/>
          </p:nvSpPr>
          <p:spPr>
            <a:xfrm>
              <a:off x="12816114" y="638629"/>
              <a:ext cx="3222172" cy="1600438"/>
            </a:xfrm>
            <a:prstGeom prst="rect">
              <a:avLst/>
            </a:prstGeom>
            <a:noFill/>
          </p:spPr>
          <p:txBody>
            <a:bodyPr wrap="square" rtlCol="0">
              <a:spAutoFit/>
            </a:bodyPr>
            <a:lstStyle/>
            <a:p>
              <a:r>
                <a:rPr lang="pt-BR" sz="1400">
                  <a:solidFill>
                    <a:schemeClr val="bg1"/>
                  </a:solidFill>
                </a:rPr>
                <a:t>Orientações para professor/LXD:</a:t>
              </a:r>
            </a:p>
            <a:p>
              <a:endParaRPr lang="pt-BR" sz="1400">
                <a:solidFill>
                  <a:schemeClr val="bg1"/>
                </a:solidFill>
              </a:endParaRPr>
            </a:p>
            <a:p>
              <a:pPr marL="285750" indent="-285750">
                <a:buFont typeface="Arial" panose="020B0604020202020204" pitchFamily="34" charset="0"/>
                <a:buChar char="•"/>
              </a:pPr>
              <a:r>
                <a:rPr lang="pt-BR" sz="1400">
                  <a:solidFill>
                    <a:schemeClr val="bg1"/>
                  </a:solidFill>
                </a:rPr>
                <a:t>O recurso está agrupado. Para ajustar a caixa de texto, aumente a linha apenas na respectiva camada.</a:t>
              </a:r>
            </a:p>
            <a:p>
              <a:pPr marL="285750" indent="-285750">
                <a:buFont typeface="Arial" panose="020B0604020202020204" pitchFamily="34" charset="0"/>
                <a:buChar char="•"/>
              </a:pPr>
              <a:r>
                <a:rPr lang="pt-BR" sz="1400">
                  <a:solidFill>
                    <a:schemeClr val="bg1"/>
                  </a:solidFill>
                </a:rPr>
                <a:t>Utilize o mouse para aumentar apenas a borda para baixo.</a:t>
              </a:r>
            </a:p>
          </p:txBody>
        </p:sp>
      </p:grpSp>
      <p:grpSp>
        <p:nvGrpSpPr>
          <p:cNvPr id="2" name="Agrupar 1">
            <a:extLst>
              <a:ext uri="{FF2B5EF4-FFF2-40B4-BE49-F238E27FC236}">
                <a16:creationId xmlns:a16="http://schemas.microsoft.com/office/drawing/2014/main" id="{81F970BB-F1FC-0BD4-CD80-862FD3B6E049}"/>
              </a:ext>
            </a:extLst>
          </p:cNvPr>
          <p:cNvGrpSpPr/>
          <p:nvPr/>
        </p:nvGrpSpPr>
        <p:grpSpPr>
          <a:xfrm>
            <a:off x="357164" y="600783"/>
            <a:ext cx="10815660" cy="1812217"/>
            <a:chOff x="357164" y="600783"/>
            <a:chExt cx="10815660" cy="1812217"/>
          </a:xfrm>
        </p:grpSpPr>
        <p:grpSp>
          <p:nvGrpSpPr>
            <p:cNvPr id="3" name="Agrupar 2">
              <a:extLst>
                <a:ext uri="{FF2B5EF4-FFF2-40B4-BE49-F238E27FC236}">
                  <a16:creationId xmlns:a16="http://schemas.microsoft.com/office/drawing/2014/main" id="{8A3024DB-ABDE-EB05-43D3-96F8FC64130F}"/>
                </a:ext>
              </a:extLst>
            </p:cNvPr>
            <p:cNvGrpSpPr/>
            <p:nvPr/>
          </p:nvGrpSpPr>
          <p:grpSpPr>
            <a:xfrm>
              <a:off x="357164" y="835955"/>
              <a:ext cx="454941" cy="1577045"/>
              <a:chOff x="357164" y="835955"/>
              <a:chExt cx="454941" cy="1577045"/>
            </a:xfrm>
          </p:grpSpPr>
          <p:sp>
            <p:nvSpPr>
              <p:cNvPr id="33" name="Elipse 32">
                <a:extLst>
                  <a:ext uri="{FF2B5EF4-FFF2-40B4-BE49-F238E27FC236}">
                    <a16:creationId xmlns:a16="http://schemas.microsoft.com/office/drawing/2014/main" id="{EB01CD1A-899C-D60E-350E-390F8AAAAFDB}"/>
                  </a:ext>
                </a:extLst>
              </p:cNvPr>
              <p:cNvSpPr/>
              <p:nvPr/>
            </p:nvSpPr>
            <p:spPr>
              <a:xfrm>
                <a:off x="357164" y="835955"/>
                <a:ext cx="454941" cy="45494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34" name="Conector reto 33">
                <a:extLst>
                  <a:ext uri="{FF2B5EF4-FFF2-40B4-BE49-F238E27FC236}">
                    <a16:creationId xmlns:a16="http://schemas.microsoft.com/office/drawing/2014/main" id="{89FFED66-7E10-70E2-D8B8-A89EE1653067}"/>
                  </a:ext>
                </a:extLst>
              </p:cNvPr>
              <p:cNvCxnSpPr>
                <a:cxnSpLocks/>
              </p:cNvCxnSpPr>
              <p:nvPr/>
            </p:nvCxnSpPr>
            <p:spPr>
              <a:xfrm>
                <a:off x="575288" y="1290896"/>
                <a:ext cx="0" cy="112210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8" name="Seta: para a Direita 37">
                <a:extLst>
                  <a:ext uri="{FF2B5EF4-FFF2-40B4-BE49-F238E27FC236}">
                    <a16:creationId xmlns:a16="http://schemas.microsoft.com/office/drawing/2014/main" id="{B6293023-0ABA-7DCF-D9BF-E16293E4DEE6}"/>
                  </a:ext>
                </a:extLst>
              </p:cNvPr>
              <p:cNvSpPr/>
              <p:nvPr/>
            </p:nvSpPr>
            <p:spPr>
              <a:xfrm>
                <a:off x="496647" y="999616"/>
                <a:ext cx="175975" cy="127619"/>
              </a:xfrm>
              <a:prstGeom prst="rightArrow">
                <a:avLst>
                  <a:gd name="adj1" fmla="val 25531"/>
                  <a:gd name="adj2"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4" name="Retângulo: Cantos Arredondados 3">
              <a:extLst>
                <a:ext uri="{FF2B5EF4-FFF2-40B4-BE49-F238E27FC236}">
                  <a16:creationId xmlns:a16="http://schemas.microsoft.com/office/drawing/2014/main" id="{41ED0A2E-23F6-5EAB-C775-6DA72FDB540D}"/>
                </a:ext>
              </a:extLst>
            </p:cNvPr>
            <p:cNvSpPr/>
            <p:nvPr/>
          </p:nvSpPr>
          <p:spPr>
            <a:xfrm>
              <a:off x="1041399" y="600783"/>
              <a:ext cx="10131425" cy="1570917"/>
            </a:xfrm>
            <a:prstGeom prst="roundRect">
              <a:avLst>
                <a:gd name="adj" fmla="val 1553"/>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n>
                  <a:solidFill>
                    <a:schemeClr val="accent3"/>
                  </a:solidFill>
                </a:ln>
                <a:solidFill>
                  <a:schemeClr val="bg1"/>
                </a:solidFill>
              </a:endParaRPr>
            </a:p>
          </p:txBody>
        </p:sp>
        <p:sp>
          <p:nvSpPr>
            <p:cNvPr id="18" name="CaixaDeTexto 17">
              <a:extLst>
                <a:ext uri="{FF2B5EF4-FFF2-40B4-BE49-F238E27FC236}">
                  <a16:creationId xmlns:a16="http://schemas.microsoft.com/office/drawing/2014/main" id="{93568F85-7613-D69A-2190-267A58E3D4F6}"/>
                </a:ext>
              </a:extLst>
            </p:cNvPr>
            <p:cNvSpPr txBox="1"/>
            <p:nvPr/>
          </p:nvSpPr>
          <p:spPr>
            <a:xfrm>
              <a:off x="1232462" y="915059"/>
              <a:ext cx="6916176" cy="400110"/>
            </a:xfrm>
            <a:prstGeom prst="rect">
              <a:avLst/>
            </a:prstGeom>
            <a:noFill/>
          </p:spPr>
          <p:txBody>
            <a:bodyPr wrap="square">
              <a:spAutoFit/>
            </a:bodyPr>
            <a:lstStyle/>
            <a:p>
              <a:r>
                <a:rPr lang="pt-BR" sz="2000" b="1" dirty="0">
                  <a:effectLst/>
                </a:rPr>
                <a:t>Título do card </a:t>
              </a:r>
              <a:r>
                <a:rPr lang="pt-BR" sz="2000" b="1" dirty="0" err="1">
                  <a:effectLst/>
                </a:rPr>
                <a:t>lorem</a:t>
              </a:r>
              <a:r>
                <a:rPr lang="pt-BR" sz="2000" b="1" dirty="0">
                  <a:effectLst/>
                </a:rPr>
                <a:t> ipsum</a:t>
              </a:r>
              <a:endParaRPr lang="pt-BR" sz="2000" b="1" dirty="0"/>
            </a:p>
          </p:txBody>
        </p:sp>
        <p:sp>
          <p:nvSpPr>
            <p:cNvPr id="19" name="CaixaDeTexto 18">
              <a:extLst>
                <a:ext uri="{FF2B5EF4-FFF2-40B4-BE49-F238E27FC236}">
                  <a16:creationId xmlns:a16="http://schemas.microsoft.com/office/drawing/2014/main" id="{4F4D19EE-3BBA-A9D3-F63A-11781503478A}"/>
                </a:ext>
              </a:extLst>
            </p:cNvPr>
            <p:cNvSpPr txBox="1"/>
            <p:nvPr/>
          </p:nvSpPr>
          <p:spPr>
            <a:xfrm>
              <a:off x="1232462" y="1414974"/>
              <a:ext cx="6916176" cy="369332"/>
            </a:xfrm>
            <a:prstGeom prst="rect">
              <a:avLst/>
            </a:prstGeom>
            <a:noFill/>
          </p:spPr>
          <p:txBody>
            <a:bodyPr wrap="square">
              <a:spAutoFit/>
            </a:bodyPr>
            <a:lstStyle/>
            <a:p>
              <a:r>
                <a:rPr lang="pt-BR" b="1" dirty="0">
                  <a:effectLst/>
                </a:rPr>
                <a:t>Subtítulo do card </a:t>
              </a:r>
              <a:r>
                <a:rPr lang="pt-BR" b="1" dirty="0" err="1">
                  <a:effectLst/>
                </a:rPr>
                <a:t>lorem</a:t>
              </a:r>
              <a:r>
                <a:rPr lang="pt-BR" b="1" dirty="0">
                  <a:effectLst/>
                </a:rPr>
                <a:t> ipsum </a:t>
              </a:r>
              <a:r>
                <a:rPr lang="pt-BR" b="1" dirty="0" err="1">
                  <a:effectLst/>
                </a:rPr>
                <a:t>dolor</a:t>
              </a:r>
              <a:r>
                <a:rPr lang="pt-BR" b="1" dirty="0">
                  <a:effectLst/>
                </a:rPr>
                <a:t> </a:t>
              </a:r>
              <a:r>
                <a:rPr lang="pt-BR" b="1" dirty="0" err="1">
                  <a:effectLst/>
                </a:rPr>
                <a:t>sit</a:t>
              </a:r>
              <a:r>
                <a:rPr lang="pt-BR" b="1" dirty="0">
                  <a:effectLst/>
                </a:rPr>
                <a:t> </a:t>
              </a:r>
              <a:r>
                <a:rPr lang="pt-BR" b="1" dirty="0" err="1">
                  <a:effectLst/>
                </a:rPr>
                <a:t>amet</a:t>
              </a:r>
              <a:endParaRPr lang="pt-BR" b="1" dirty="0"/>
            </a:p>
          </p:txBody>
        </p:sp>
      </p:grpSp>
    </p:spTree>
    <p:extLst>
      <p:ext uri="{BB962C8B-B14F-4D97-AF65-F5344CB8AC3E}">
        <p14:creationId xmlns:p14="http://schemas.microsoft.com/office/powerpoint/2010/main" val="303003868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9" name="Agrupar 18">
            <a:extLst>
              <a:ext uri="{FF2B5EF4-FFF2-40B4-BE49-F238E27FC236}">
                <a16:creationId xmlns:a16="http://schemas.microsoft.com/office/drawing/2014/main" id="{24E1E9F1-742E-30B0-5FD8-85BCDC69A0EE}"/>
              </a:ext>
            </a:extLst>
          </p:cNvPr>
          <p:cNvGrpSpPr/>
          <p:nvPr/>
        </p:nvGrpSpPr>
        <p:grpSpPr>
          <a:xfrm>
            <a:off x="12639638" y="539973"/>
            <a:ext cx="3543790" cy="1373961"/>
            <a:chOff x="12639639" y="382815"/>
            <a:chExt cx="3543790" cy="1373961"/>
          </a:xfrm>
        </p:grpSpPr>
        <p:sp>
          <p:nvSpPr>
            <p:cNvPr id="20" name="Balão de Fala: Retângulo 19">
              <a:extLst>
                <a:ext uri="{FF2B5EF4-FFF2-40B4-BE49-F238E27FC236}">
                  <a16:creationId xmlns:a16="http://schemas.microsoft.com/office/drawing/2014/main" id="{8886BFD8-5553-FAD9-C21F-EE4395FACE3A}"/>
                </a:ext>
              </a:extLst>
            </p:cNvPr>
            <p:cNvSpPr/>
            <p:nvPr/>
          </p:nvSpPr>
          <p:spPr>
            <a:xfrm rot="5400000">
              <a:off x="13724553" y="-702099"/>
              <a:ext cx="1373961" cy="3543790"/>
            </a:xfrm>
            <a:prstGeom prst="wedgeRectCallout">
              <a:avLst>
                <a:gd name="adj1" fmla="val -20343"/>
                <a:gd name="adj2" fmla="val 61591"/>
              </a:avLst>
            </a:prstGeom>
            <a:solidFill>
              <a:schemeClr val="bg1"/>
            </a:solidFill>
            <a:ln>
              <a:solidFill>
                <a:srgbClr val="4A5E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400"/>
            </a:p>
          </p:txBody>
        </p:sp>
        <p:sp>
          <p:nvSpPr>
            <p:cNvPr id="21" name="CaixaDeTexto 20">
              <a:extLst>
                <a:ext uri="{FF2B5EF4-FFF2-40B4-BE49-F238E27FC236}">
                  <a16:creationId xmlns:a16="http://schemas.microsoft.com/office/drawing/2014/main" id="{05C8A222-208A-9AB4-3D0E-73A3770D009C}"/>
                </a:ext>
              </a:extLst>
            </p:cNvPr>
            <p:cNvSpPr txBox="1"/>
            <p:nvPr/>
          </p:nvSpPr>
          <p:spPr>
            <a:xfrm>
              <a:off x="12816114" y="638629"/>
              <a:ext cx="3222172" cy="738664"/>
            </a:xfrm>
            <a:prstGeom prst="rect">
              <a:avLst/>
            </a:prstGeom>
            <a:noFill/>
          </p:spPr>
          <p:txBody>
            <a:bodyPr wrap="square" rtlCol="0">
              <a:spAutoFit/>
            </a:bodyPr>
            <a:lstStyle/>
            <a:p>
              <a:r>
                <a:rPr lang="pt-BR" sz="1400">
                  <a:solidFill>
                    <a:srgbClr val="4A5E85"/>
                  </a:solidFill>
                </a:rPr>
                <a:t>Componente:</a:t>
              </a:r>
            </a:p>
            <a:p>
              <a:endParaRPr lang="pt-BR" sz="1400">
                <a:solidFill>
                  <a:srgbClr val="4A5E85"/>
                </a:solidFill>
              </a:endParaRPr>
            </a:p>
            <a:p>
              <a:r>
                <a:rPr lang="pt-BR" sz="1400" b="1" err="1">
                  <a:solidFill>
                    <a:srgbClr val="4A5E85"/>
                  </a:solidFill>
                </a:rPr>
                <a:t>Timeline</a:t>
              </a:r>
              <a:r>
                <a:rPr lang="pt-BR" sz="1400" b="1">
                  <a:solidFill>
                    <a:srgbClr val="4A5E85"/>
                  </a:solidFill>
                </a:rPr>
                <a:t> vertical (título + texto).</a:t>
              </a:r>
            </a:p>
          </p:txBody>
        </p:sp>
      </p:grpSp>
      <p:grpSp>
        <p:nvGrpSpPr>
          <p:cNvPr id="16" name="Agrupar 15">
            <a:extLst>
              <a:ext uri="{FF2B5EF4-FFF2-40B4-BE49-F238E27FC236}">
                <a16:creationId xmlns:a16="http://schemas.microsoft.com/office/drawing/2014/main" id="{35B8CFF3-676F-9A59-80BC-74E2A45E0A5E}"/>
              </a:ext>
            </a:extLst>
          </p:cNvPr>
          <p:cNvGrpSpPr/>
          <p:nvPr/>
        </p:nvGrpSpPr>
        <p:grpSpPr>
          <a:xfrm>
            <a:off x="12639639" y="2059218"/>
            <a:ext cx="3543790" cy="2884848"/>
            <a:chOff x="12639639" y="382818"/>
            <a:chExt cx="3543790" cy="2884848"/>
          </a:xfrm>
        </p:grpSpPr>
        <p:sp>
          <p:nvSpPr>
            <p:cNvPr id="27" name="Balão de Fala: Retângulo 26">
              <a:extLst>
                <a:ext uri="{FF2B5EF4-FFF2-40B4-BE49-F238E27FC236}">
                  <a16:creationId xmlns:a16="http://schemas.microsoft.com/office/drawing/2014/main" id="{05641986-A8DD-0C1D-7765-11F218818BC5}"/>
                </a:ext>
              </a:extLst>
            </p:cNvPr>
            <p:cNvSpPr/>
            <p:nvPr/>
          </p:nvSpPr>
          <p:spPr>
            <a:xfrm rot="5400000">
              <a:off x="12969110" y="53347"/>
              <a:ext cx="2884848" cy="3543790"/>
            </a:xfrm>
            <a:prstGeom prst="wedgeRectCallout">
              <a:avLst>
                <a:gd name="adj1" fmla="val -20343"/>
                <a:gd name="adj2" fmla="val 61591"/>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400"/>
            </a:p>
          </p:txBody>
        </p:sp>
        <p:sp>
          <p:nvSpPr>
            <p:cNvPr id="34" name="CaixaDeTexto 33">
              <a:extLst>
                <a:ext uri="{FF2B5EF4-FFF2-40B4-BE49-F238E27FC236}">
                  <a16:creationId xmlns:a16="http://schemas.microsoft.com/office/drawing/2014/main" id="{CEED68BC-165C-C9AE-2D14-9CF1C5EB40C1}"/>
                </a:ext>
              </a:extLst>
            </p:cNvPr>
            <p:cNvSpPr txBox="1"/>
            <p:nvPr/>
          </p:nvSpPr>
          <p:spPr>
            <a:xfrm>
              <a:off x="12816114" y="638629"/>
              <a:ext cx="3222172" cy="2462213"/>
            </a:xfrm>
            <a:prstGeom prst="rect">
              <a:avLst/>
            </a:prstGeom>
            <a:noFill/>
          </p:spPr>
          <p:txBody>
            <a:bodyPr wrap="square" rtlCol="0">
              <a:spAutoFit/>
            </a:bodyPr>
            <a:lstStyle/>
            <a:p>
              <a:r>
                <a:rPr lang="pt-BR" sz="1400">
                  <a:solidFill>
                    <a:schemeClr val="bg1"/>
                  </a:solidFill>
                </a:rPr>
                <a:t>Orientações para professor/LXD:</a:t>
              </a:r>
            </a:p>
            <a:p>
              <a:endParaRPr lang="pt-BR" sz="1400">
                <a:solidFill>
                  <a:schemeClr val="bg1"/>
                </a:solidFill>
              </a:endParaRPr>
            </a:p>
            <a:p>
              <a:pPr marL="285750" indent="-285750">
                <a:buFont typeface="Arial" panose="020B0604020202020204" pitchFamily="34" charset="0"/>
                <a:buChar char="•"/>
              </a:pPr>
              <a:r>
                <a:rPr lang="pt-BR" sz="1400">
                  <a:solidFill>
                    <a:schemeClr val="bg1"/>
                  </a:solidFill>
                </a:rPr>
                <a:t>O recurso está agrupado. Para ajustar a caixa de texto, aumente a linha apenas na respectiva camada.</a:t>
              </a:r>
            </a:p>
            <a:p>
              <a:pPr marL="285750" indent="-285750">
                <a:buFont typeface="Arial" panose="020B0604020202020204" pitchFamily="34" charset="0"/>
                <a:buChar char="•"/>
              </a:pPr>
              <a:r>
                <a:rPr lang="pt-BR" sz="1400">
                  <a:solidFill>
                    <a:schemeClr val="bg1"/>
                  </a:solidFill>
                </a:rPr>
                <a:t>Utilize o mouse para aumentar apenas a borda para baixo.</a:t>
              </a:r>
            </a:p>
            <a:p>
              <a:pPr marL="285750" indent="-285750">
                <a:buFont typeface="Arial" panose="020B0604020202020204" pitchFamily="34" charset="0"/>
                <a:buChar char="•"/>
              </a:pPr>
              <a:r>
                <a:rPr lang="pt-BR" sz="1400">
                  <a:solidFill>
                    <a:schemeClr val="bg1"/>
                  </a:solidFill>
                </a:rPr>
                <a:t>Para alterar a imagem, clique com o botão direito do mouse, selecione Alterar Imagem &gt;&gt; Da Área de Transferência.</a:t>
              </a:r>
            </a:p>
          </p:txBody>
        </p:sp>
      </p:grpSp>
      <p:grpSp>
        <p:nvGrpSpPr>
          <p:cNvPr id="2" name="Agrupar 1">
            <a:extLst>
              <a:ext uri="{FF2B5EF4-FFF2-40B4-BE49-F238E27FC236}">
                <a16:creationId xmlns:a16="http://schemas.microsoft.com/office/drawing/2014/main" id="{5AA44CE3-CAA7-01A9-7601-6AC63EDBDBE9}"/>
              </a:ext>
            </a:extLst>
          </p:cNvPr>
          <p:cNvGrpSpPr/>
          <p:nvPr/>
        </p:nvGrpSpPr>
        <p:grpSpPr>
          <a:xfrm>
            <a:off x="357164" y="600783"/>
            <a:ext cx="10815660" cy="2958211"/>
            <a:chOff x="357164" y="600783"/>
            <a:chExt cx="10815660" cy="2958211"/>
          </a:xfrm>
        </p:grpSpPr>
        <p:grpSp>
          <p:nvGrpSpPr>
            <p:cNvPr id="8" name="Agrupar 7">
              <a:extLst>
                <a:ext uri="{FF2B5EF4-FFF2-40B4-BE49-F238E27FC236}">
                  <a16:creationId xmlns:a16="http://schemas.microsoft.com/office/drawing/2014/main" id="{3BDA125F-ACB8-2239-9FA5-D68C0A6B6185}"/>
                </a:ext>
              </a:extLst>
            </p:cNvPr>
            <p:cNvGrpSpPr/>
            <p:nvPr/>
          </p:nvGrpSpPr>
          <p:grpSpPr>
            <a:xfrm>
              <a:off x="357164" y="835955"/>
              <a:ext cx="454941" cy="2723039"/>
              <a:chOff x="357164" y="835955"/>
              <a:chExt cx="454941" cy="2723039"/>
            </a:xfrm>
          </p:grpSpPr>
          <p:sp>
            <p:nvSpPr>
              <p:cNvPr id="36" name="Elipse 35">
                <a:extLst>
                  <a:ext uri="{FF2B5EF4-FFF2-40B4-BE49-F238E27FC236}">
                    <a16:creationId xmlns:a16="http://schemas.microsoft.com/office/drawing/2014/main" id="{E5A9EE86-16C2-B934-E9A2-F6C4022B7CE7}"/>
                  </a:ext>
                </a:extLst>
              </p:cNvPr>
              <p:cNvSpPr/>
              <p:nvPr/>
            </p:nvSpPr>
            <p:spPr>
              <a:xfrm>
                <a:off x="357164" y="835955"/>
                <a:ext cx="454941" cy="45494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37" name="Conector reto 36">
                <a:extLst>
                  <a:ext uri="{FF2B5EF4-FFF2-40B4-BE49-F238E27FC236}">
                    <a16:creationId xmlns:a16="http://schemas.microsoft.com/office/drawing/2014/main" id="{7FD384A5-CC67-ED39-9D75-B6B3C2602498}"/>
                  </a:ext>
                </a:extLst>
              </p:cNvPr>
              <p:cNvCxnSpPr>
                <a:cxnSpLocks/>
              </p:cNvCxnSpPr>
              <p:nvPr/>
            </p:nvCxnSpPr>
            <p:spPr>
              <a:xfrm>
                <a:off x="575288" y="1290896"/>
                <a:ext cx="0" cy="226809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8" name="Seta: para a Direita 37">
                <a:extLst>
                  <a:ext uri="{FF2B5EF4-FFF2-40B4-BE49-F238E27FC236}">
                    <a16:creationId xmlns:a16="http://schemas.microsoft.com/office/drawing/2014/main" id="{D556207C-7A62-723A-6318-185DC771DAA3}"/>
                  </a:ext>
                </a:extLst>
              </p:cNvPr>
              <p:cNvSpPr/>
              <p:nvPr/>
            </p:nvSpPr>
            <p:spPr>
              <a:xfrm>
                <a:off x="496647" y="999616"/>
                <a:ext cx="175975" cy="127619"/>
              </a:xfrm>
              <a:prstGeom prst="rightArrow">
                <a:avLst>
                  <a:gd name="adj1" fmla="val 25531"/>
                  <a:gd name="adj2"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15" name="Retângulo: Cantos Arredondados 14">
              <a:extLst>
                <a:ext uri="{FF2B5EF4-FFF2-40B4-BE49-F238E27FC236}">
                  <a16:creationId xmlns:a16="http://schemas.microsoft.com/office/drawing/2014/main" id="{38542E95-346A-DD34-715B-575D99FE9092}"/>
                </a:ext>
              </a:extLst>
            </p:cNvPr>
            <p:cNvSpPr/>
            <p:nvPr/>
          </p:nvSpPr>
          <p:spPr>
            <a:xfrm>
              <a:off x="1041399" y="600783"/>
              <a:ext cx="10131425" cy="2772913"/>
            </a:xfrm>
            <a:prstGeom prst="roundRect">
              <a:avLst>
                <a:gd name="adj" fmla="val 1553"/>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n>
                  <a:solidFill>
                    <a:schemeClr val="accent3"/>
                  </a:solidFill>
                </a:ln>
                <a:solidFill>
                  <a:schemeClr val="bg1"/>
                </a:solidFill>
              </a:endParaRPr>
            </a:p>
          </p:txBody>
        </p:sp>
        <p:sp>
          <p:nvSpPr>
            <p:cNvPr id="17" name="CaixaDeTexto 16">
              <a:extLst>
                <a:ext uri="{FF2B5EF4-FFF2-40B4-BE49-F238E27FC236}">
                  <a16:creationId xmlns:a16="http://schemas.microsoft.com/office/drawing/2014/main" id="{ED377CD9-E5FF-5AAD-3CC1-E4441601E187}"/>
                </a:ext>
              </a:extLst>
            </p:cNvPr>
            <p:cNvSpPr txBox="1"/>
            <p:nvPr/>
          </p:nvSpPr>
          <p:spPr>
            <a:xfrm>
              <a:off x="1232462" y="1459053"/>
              <a:ext cx="9638738" cy="1200329"/>
            </a:xfrm>
            <a:prstGeom prst="rect">
              <a:avLst/>
            </a:prstGeom>
            <a:noFill/>
          </p:spPr>
          <p:txBody>
            <a:bodyPr wrap="square">
              <a:spAutoFit/>
            </a:bodyPr>
            <a:lstStyle/>
            <a:p>
              <a:r>
                <a:rPr lang="pt-BR">
                  <a:solidFill>
                    <a:schemeClr val="bg2">
                      <a:lumMod val="25000"/>
                    </a:schemeClr>
                  </a:solidFill>
                  <a:effectLst/>
                </a:rPr>
                <a:t>In </a:t>
              </a:r>
              <a:r>
                <a:rPr lang="pt-BR" err="1">
                  <a:solidFill>
                    <a:schemeClr val="bg2">
                      <a:lumMod val="25000"/>
                    </a:schemeClr>
                  </a:solidFill>
                  <a:effectLst/>
                </a:rPr>
                <a:t>pulvinar</a:t>
              </a:r>
              <a:r>
                <a:rPr lang="pt-BR">
                  <a:solidFill>
                    <a:schemeClr val="bg2">
                      <a:lumMod val="25000"/>
                    </a:schemeClr>
                  </a:solidFill>
                  <a:effectLst/>
                </a:rPr>
                <a:t> </a:t>
              </a:r>
              <a:r>
                <a:rPr lang="pt-BR" err="1">
                  <a:solidFill>
                    <a:schemeClr val="bg2">
                      <a:lumMod val="25000"/>
                    </a:schemeClr>
                  </a:solidFill>
                  <a:effectLst/>
                </a:rPr>
                <a:t>odio</a:t>
              </a:r>
              <a:r>
                <a:rPr lang="pt-BR">
                  <a:solidFill>
                    <a:schemeClr val="bg2">
                      <a:lumMod val="25000"/>
                    </a:schemeClr>
                  </a:solidFill>
                  <a:effectLst/>
                </a:rPr>
                <a:t> nunc, ut </a:t>
              </a:r>
              <a:r>
                <a:rPr lang="pt-BR" err="1">
                  <a:solidFill>
                    <a:schemeClr val="bg2">
                      <a:lumMod val="25000"/>
                    </a:schemeClr>
                  </a:solidFill>
                  <a:effectLst/>
                </a:rPr>
                <a:t>commodo</a:t>
              </a:r>
              <a:r>
                <a:rPr lang="pt-BR">
                  <a:solidFill>
                    <a:schemeClr val="bg2">
                      <a:lumMod val="25000"/>
                    </a:schemeClr>
                  </a:solidFill>
                  <a:effectLst/>
                </a:rPr>
                <a:t> </a:t>
              </a:r>
              <a:r>
                <a:rPr lang="pt-BR" err="1">
                  <a:solidFill>
                    <a:schemeClr val="bg2">
                      <a:lumMod val="25000"/>
                    </a:schemeClr>
                  </a:solidFill>
                  <a:effectLst/>
                </a:rPr>
                <a:t>lacus</a:t>
              </a:r>
              <a:r>
                <a:rPr lang="pt-BR">
                  <a:solidFill>
                    <a:schemeClr val="bg2">
                      <a:lumMod val="25000"/>
                    </a:schemeClr>
                  </a:solidFill>
                  <a:effectLst/>
                </a:rPr>
                <a:t> </a:t>
              </a:r>
              <a:r>
                <a:rPr lang="pt-BR" err="1">
                  <a:solidFill>
                    <a:schemeClr val="bg2">
                      <a:lumMod val="25000"/>
                    </a:schemeClr>
                  </a:solidFill>
                  <a:effectLst/>
                </a:rPr>
                <a:t>feugiat</a:t>
              </a:r>
              <a:r>
                <a:rPr lang="pt-BR">
                  <a:solidFill>
                    <a:schemeClr val="bg2">
                      <a:lumMod val="25000"/>
                    </a:schemeClr>
                  </a:solidFill>
                  <a:effectLst/>
                </a:rPr>
                <a:t> in. In </a:t>
              </a:r>
              <a:r>
                <a:rPr lang="pt-BR" err="1">
                  <a:solidFill>
                    <a:schemeClr val="bg2">
                      <a:lumMod val="25000"/>
                    </a:schemeClr>
                  </a:solidFill>
                  <a:effectLst/>
                </a:rPr>
                <a:t>imperdiet</a:t>
              </a:r>
              <a:r>
                <a:rPr lang="pt-BR">
                  <a:solidFill>
                    <a:schemeClr val="bg2">
                      <a:lumMod val="25000"/>
                    </a:schemeClr>
                  </a:solidFill>
                  <a:effectLst/>
                </a:rPr>
                <a:t> </a:t>
              </a:r>
              <a:r>
                <a:rPr lang="pt-BR" err="1">
                  <a:solidFill>
                    <a:schemeClr val="bg2">
                      <a:lumMod val="25000"/>
                    </a:schemeClr>
                  </a:solidFill>
                  <a:effectLst/>
                </a:rPr>
                <a:t>tortor</a:t>
              </a:r>
              <a:r>
                <a:rPr lang="pt-BR">
                  <a:solidFill>
                    <a:schemeClr val="bg2">
                      <a:lumMod val="25000"/>
                    </a:schemeClr>
                  </a:solidFill>
                  <a:effectLst/>
                </a:rPr>
                <a:t> ac </a:t>
              </a:r>
              <a:r>
                <a:rPr lang="pt-BR" err="1">
                  <a:solidFill>
                    <a:schemeClr val="bg2">
                      <a:lumMod val="25000"/>
                    </a:schemeClr>
                  </a:solidFill>
                  <a:effectLst/>
                </a:rPr>
                <a:t>risus</a:t>
              </a:r>
              <a:r>
                <a:rPr lang="pt-BR">
                  <a:solidFill>
                    <a:schemeClr val="bg2">
                      <a:lumMod val="25000"/>
                    </a:schemeClr>
                  </a:solidFill>
                  <a:effectLst/>
                </a:rPr>
                <a:t> </a:t>
              </a:r>
              <a:r>
                <a:rPr lang="pt-BR" err="1">
                  <a:solidFill>
                    <a:schemeClr val="bg2">
                      <a:lumMod val="25000"/>
                    </a:schemeClr>
                  </a:solidFill>
                  <a:effectLst/>
                </a:rPr>
                <a:t>hendrerit</a:t>
              </a:r>
              <a:r>
                <a:rPr lang="pt-BR">
                  <a:solidFill>
                    <a:schemeClr val="bg2">
                      <a:lumMod val="25000"/>
                    </a:schemeClr>
                  </a:solidFill>
                  <a:effectLst/>
                </a:rPr>
                <a:t> </a:t>
              </a:r>
              <a:r>
                <a:rPr lang="pt-BR" err="1">
                  <a:solidFill>
                    <a:schemeClr val="bg2">
                      <a:lumMod val="25000"/>
                    </a:schemeClr>
                  </a:solidFill>
                  <a:effectLst/>
                </a:rPr>
                <a:t>ultrices</a:t>
              </a:r>
              <a:r>
                <a:rPr lang="pt-BR">
                  <a:solidFill>
                    <a:schemeClr val="bg2">
                      <a:lumMod val="25000"/>
                    </a:schemeClr>
                  </a:solidFill>
                  <a:effectLst/>
                </a:rPr>
                <a:t>, </a:t>
              </a:r>
              <a:r>
                <a:rPr lang="pt-BR" err="1">
                  <a:solidFill>
                    <a:schemeClr val="bg2">
                      <a:lumMod val="25000"/>
                    </a:schemeClr>
                  </a:solidFill>
                  <a:effectLst/>
                </a:rPr>
                <a:t>suspendisse</a:t>
              </a:r>
              <a:r>
                <a:rPr lang="pt-BR">
                  <a:solidFill>
                    <a:schemeClr val="bg2">
                      <a:lumMod val="25000"/>
                    </a:schemeClr>
                  </a:solidFill>
                  <a:effectLst/>
                </a:rPr>
                <a:t> </a:t>
              </a:r>
              <a:r>
                <a:rPr lang="pt-BR" err="1">
                  <a:solidFill>
                    <a:schemeClr val="bg2">
                      <a:lumMod val="25000"/>
                    </a:schemeClr>
                  </a:solidFill>
                  <a:effectLst/>
                </a:rPr>
                <a:t>potenti</a:t>
              </a:r>
              <a:r>
                <a:rPr lang="pt-BR">
                  <a:solidFill>
                    <a:schemeClr val="bg2">
                      <a:lumMod val="25000"/>
                    </a:schemeClr>
                  </a:solidFill>
                  <a:effectLst/>
                </a:rPr>
                <a:t>. </a:t>
              </a:r>
              <a:r>
                <a:rPr lang="pt-BR" err="1">
                  <a:solidFill>
                    <a:schemeClr val="bg2">
                      <a:lumMod val="25000"/>
                    </a:schemeClr>
                  </a:solidFill>
                  <a:effectLst/>
                </a:rPr>
                <a:t>Maecenas</a:t>
              </a:r>
              <a:r>
                <a:rPr lang="pt-BR">
                  <a:solidFill>
                    <a:schemeClr val="bg2">
                      <a:lumMod val="25000"/>
                    </a:schemeClr>
                  </a:solidFill>
                  <a:effectLst/>
                </a:rPr>
                <a:t> vitae </a:t>
              </a:r>
              <a:r>
                <a:rPr lang="pt-BR" err="1">
                  <a:solidFill>
                    <a:schemeClr val="bg2">
                      <a:lumMod val="25000"/>
                    </a:schemeClr>
                  </a:solidFill>
                  <a:effectLst/>
                </a:rPr>
                <a:t>elit</a:t>
              </a:r>
              <a:r>
                <a:rPr lang="pt-BR">
                  <a:solidFill>
                    <a:schemeClr val="bg2">
                      <a:lumMod val="25000"/>
                    </a:schemeClr>
                  </a:solidFill>
                  <a:effectLst/>
                </a:rPr>
                <a:t> </a:t>
              </a:r>
              <a:r>
                <a:rPr lang="pt-BR" err="1">
                  <a:solidFill>
                    <a:schemeClr val="bg2">
                      <a:lumMod val="25000"/>
                    </a:schemeClr>
                  </a:solidFill>
                  <a:effectLst/>
                </a:rPr>
                <a:t>ligula</a:t>
              </a:r>
              <a:r>
                <a:rPr lang="pt-BR">
                  <a:solidFill>
                    <a:schemeClr val="bg2">
                      <a:lumMod val="25000"/>
                    </a:schemeClr>
                  </a:solidFill>
                  <a:effectLst/>
                </a:rPr>
                <a:t>. </a:t>
              </a:r>
              <a:r>
                <a:rPr lang="pt-BR" err="1">
                  <a:solidFill>
                    <a:schemeClr val="bg2">
                      <a:lumMod val="25000"/>
                    </a:schemeClr>
                  </a:solidFill>
                  <a:effectLst/>
                </a:rPr>
                <a:t>Sed</a:t>
              </a:r>
              <a:r>
                <a:rPr lang="pt-BR">
                  <a:solidFill>
                    <a:schemeClr val="bg2">
                      <a:lumMod val="25000"/>
                    </a:schemeClr>
                  </a:solidFill>
                  <a:effectLst/>
                </a:rPr>
                <a:t> </a:t>
              </a:r>
              <a:r>
                <a:rPr lang="pt-BR" err="1">
                  <a:solidFill>
                    <a:schemeClr val="bg2">
                      <a:lumMod val="25000"/>
                    </a:schemeClr>
                  </a:solidFill>
                  <a:effectLst/>
                </a:rPr>
                <a:t>sed</a:t>
              </a:r>
              <a:r>
                <a:rPr lang="pt-BR">
                  <a:solidFill>
                    <a:schemeClr val="bg2">
                      <a:lumMod val="25000"/>
                    </a:schemeClr>
                  </a:solidFill>
                  <a:effectLst/>
                </a:rPr>
                <a:t> </a:t>
              </a:r>
              <a:r>
                <a:rPr lang="pt-BR" err="1">
                  <a:solidFill>
                    <a:schemeClr val="bg2">
                      <a:lumMod val="25000"/>
                    </a:schemeClr>
                  </a:solidFill>
                  <a:effectLst/>
                </a:rPr>
                <a:t>turpis</a:t>
              </a:r>
              <a:r>
                <a:rPr lang="pt-BR">
                  <a:solidFill>
                    <a:schemeClr val="bg2">
                      <a:lumMod val="25000"/>
                    </a:schemeClr>
                  </a:solidFill>
                  <a:effectLst/>
                </a:rPr>
                <a:t> </a:t>
              </a:r>
              <a:r>
                <a:rPr lang="pt-BR" err="1">
                  <a:solidFill>
                    <a:schemeClr val="bg2">
                      <a:lumMod val="25000"/>
                    </a:schemeClr>
                  </a:solidFill>
                  <a:effectLst/>
                </a:rPr>
                <a:t>purus</a:t>
              </a:r>
              <a:r>
                <a:rPr lang="pt-BR">
                  <a:solidFill>
                    <a:schemeClr val="bg2">
                      <a:lumMod val="25000"/>
                    </a:schemeClr>
                  </a:solidFill>
                  <a:effectLst/>
                </a:rPr>
                <a:t>, </a:t>
              </a:r>
              <a:r>
                <a:rPr lang="pt-BR" err="1">
                  <a:solidFill>
                    <a:schemeClr val="bg2">
                      <a:lumMod val="25000"/>
                    </a:schemeClr>
                  </a:solidFill>
                  <a:effectLst/>
                </a:rPr>
                <a:t>nam</a:t>
              </a:r>
              <a:r>
                <a:rPr lang="pt-BR">
                  <a:solidFill>
                    <a:schemeClr val="bg2">
                      <a:lumMod val="25000"/>
                    </a:schemeClr>
                  </a:solidFill>
                  <a:effectLst/>
                </a:rPr>
                <a:t> in </a:t>
              </a:r>
              <a:r>
                <a:rPr lang="pt-BR" err="1">
                  <a:solidFill>
                    <a:schemeClr val="bg2">
                      <a:lumMod val="25000"/>
                    </a:schemeClr>
                  </a:solidFill>
                  <a:effectLst/>
                </a:rPr>
                <a:t>enim</a:t>
              </a:r>
              <a:r>
                <a:rPr lang="pt-BR">
                  <a:solidFill>
                    <a:schemeClr val="bg2">
                      <a:lumMod val="25000"/>
                    </a:schemeClr>
                  </a:solidFill>
                  <a:effectLst/>
                </a:rPr>
                <a:t> </a:t>
              </a:r>
              <a:r>
                <a:rPr lang="pt-BR" err="1">
                  <a:solidFill>
                    <a:schemeClr val="bg2">
                      <a:lumMod val="25000"/>
                    </a:schemeClr>
                  </a:solidFill>
                  <a:effectLst/>
                </a:rPr>
                <a:t>metus</a:t>
              </a:r>
              <a:r>
                <a:rPr lang="pt-BR">
                  <a:solidFill>
                    <a:schemeClr val="bg2">
                      <a:lumMod val="25000"/>
                    </a:schemeClr>
                  </a:solidFill>
                  <a:effectLst/>
                </a:rPr>
                <a:t>, </a:t>
              </a:r>
              <a:r>
                <a:rPr lang="pt-BR" err="1">
                  <a:solidFill>
                    <a:schemeClr val="bg2">
                      <a:lumMod val="25000"/>
                    </a:schemeClr>
                  </a:solidFill>
                  <a:effectLst/>
                </a:rPr>
                <a:t>pellentesque</a:t>
              </a:r>
              <a:r>
                <a:rPr lang="pt-BR">
                  <a:solidFill>
                    <a:schemeClr val="bg2">
                      <a:lumMod val="25000"/>
                    </a:schemeClr>
                  </a:solidFill>
                  <a:effectLst/>
                </a:rPr>
                <a:t> </a:t>
              </a:r>
              <a:r>
                <a:rPr lang="pt-BR" err="1">
                  <a:solidFill>
                    <a:schemeClr val="bg2">
                      <a:lumMod val="25000"/>
                    </a:schemeClr>
                  </a:solidFill>
                  <a:effectLst/>
                </a:rPr>
                <a:t>dictum</a:t>
              </a:r>
              <a:r>
                <a:rPr lang="pt-BR">
                  <a:solidFill>
                    <a:schemeClr val="bg2">
                      <a:lumMod val="25000"/>
                    </a:schemeClr>
                  </a:solidFill>
                  <a:effectLst/>
                </a:rPr>
                <a:t>, </a:t>
              </a:r>
              <a:r>
                <a:rPr lang="pt-BR" err="1">
                  <a:solidFill>
                    <a:schemeClr val="bg2">
                      <a:lumMod val="25000"/>
                    </a:schemeClr>
                  </a:solidFill>
                  <a:effectLst/>
                </a:rPr>
                <a:t>tortor</a:t>
              </a:r>
              <a:r>
                <a:rPr lang="pt-BR">
                  <a:solidFill>
                    <a:schemeClr val="bg2">
                      <a:lumMod val="25000"/>
                    </a:schemeClr>
                  </a:solidFill>
                  <a:effectLst/>
                </a:rPr>
                <a:t> id </a:t>
              </a:r>
              <a:r>
                <a:rPr lang="pt-BR" err="1">
                  <a:solidFill>
                    <a:schemeClr val="bg2">
                      <a:lumMod val="25000"/>
                    </a:schemeClr>
                  </a:solidFill>
                  <a:effectLst/>
                </a:rPr>
                <a:t>cursus</a:t>
              </a:r>
              <a:r>
                <a:rPr lang="pt-BR">
                  <a:solidFill>
                    <a:schemeClr val="bg2">
                      <a:lumMod val="25000"/>
                    </a:schemeClr>
                  </a:solidFill>
                  <a:effectLst/>
                </a:rPr>
                <a:t> </a:t>
              </a:r>
              <a:r>
                <a:rPr lang="pt-BR" err="1">
                  <a:solidFill>
                    <a:schemeClr val="bg2">
                      <a:lumMod val="25000"/>
                    </a:schemeClr>
                  </a:solidFill>
                  <a:effectLst/>
                </a:rPr>
                <a:t>posuere</a:t>
              </a:r>
              <a:r>
                <a:rPr lang="pt-BR">
                  <a:solidFill>
                    <a:schemeClr val="bg2">
                      <a:lumMod val="25000"/>
                    </a:schemeClr>
                  </a:solidFill>
                  <a:effectLst/>
                </a:rPr>
                <a:t>. </a:t>
              </a:r>
              <a:r>
                <a:rPr lang="pt-BR" err="1">
                  <a:solidFill>
                    <a:schemeClr val="bg2">
                      <a:lumMod val="25000"/>
                    </a:schemeClr>
                  </a:solidFill>
                  <a:effectLst/>
                </a:rPr>
                <a:t>Maecenas</a:t>
              </a:r>
              <a:r>
                <a:rPr lang="pt-BR">
                  <a:solidFill>
                    <a:schemeClr val="bg2">
                      <a:lumMod val="25000"/>
                    </a:schemeClr>
                  </a:solidFill>
                  <a:effectLst/>
                </a:rPr>
                <a:t> vitae </a:t>
              </a:r>
              <a:r>
                <a:rPr lang="pt-BR" err="1">
                  <a:solidFill>
                    <a:schemeClr val="bg2">
                      <a:lumMod val="25000"/>
                    </a:schemeClr>
                  </a:solidFill>
                  <a:effectLst/>
                </a:rPr>
                <a:t>elit</a:t>
              </a:r>
              <a:r>
                <a:rPr lang="pt-BR">
                  <a:solidFill>
                    <a:schemeClr val="bg2">
                      <a:lumMod val="25000"/>
                    </a:schemeClr>
                  </a:solidFill>
                  <a:effectLst/>
                </a:rPr>
                <a:t> </a:t>
              </a:r>
              <a:r>
                <a:rPr lang="pt-BR" err="1">
                  <a:solidFill>
                    <a:schemeClr val="bg2">
                      <a:lumMod val="25000"/>
                    </a:schemeClr>
                  </a:solidFill>
                  <a:effectLst/>
                </a:rPr>
                <a:t>ligula</a:t>
              </a:r>
              <a:r>
                <a:rPr lang="pt-BR">
                  <a:solidFill>
                    <a:schemeClr val="bg2">
                      <a:lumMod val="25000"/>
                    </a:schemeClr>
                  </a:solidFill>
                  <a:effectLst/>
                </a:rPr>
                <a:t>. </a:t>
              </a:r>
              <a:r>
                <a:rPr lang="pt-BR" err="1">
                  <a:solidFill>
                    <a:schemeClr val="bg2">
                      <a:lumMod val="25000"/>
                    </a:schemeClr>
                  </a:solidFill>
                  <a:effectLst/>
                </a:rPr>
                <a:t>Sed</a:t>
              </a:r>
              <a:r>
                <a:rPr lang="pt-BR">
                  <a:solidFill>
                    <a:schemeClr val="bg2">
                      <a:lumMod val="25000"/>
                    </a:schemeClr>
                  </a:solidFill>
                  <a:effectLst/>
                </a:rPr>
                <a:t> </a:t>
              </a:r>
              <a:r>
                <a:rPr lang="pt-BR" err="1">
                  <a:solidFill>
                    <a:schemeClr val="bg2">
                      <a:lumMod val="25000"/>
                    </a:schemeClr>
                  </a:solidFill>
                  <a:effectLst/>
                </a:rPr>
                <a:t>sed</a:t>
              </a:r>
              <a:r>
                <a:rPr lang="pt-BR">
                  <a:solidFill>
                    <a:schemeClr val="bg2">
                      <a:lumMod val="25000"/>
                    </a:schemeClr>
                  </a:solidFill>
                  <a:effectLst/>
                </a:rPr>
                <a:t> </a:t>
              </a:r>
              <a:r>
                <a:rPr lang="pt-BR" err="1">
                  <a:solidFill>
                    <a:schemeClr val="bg2">
                      <a:lumMod val="25000"/>
                    </a:schemeClr>
                  </a:solidFill>
                  <a:effectLst/>
                </a:rPr>
                <a:t>turpis</a:t>
              </a:r>
              <a:r>
                <a:rPr lang="pt-BR">
                  <a:solidFill>
                    <a:schemeClr val="bg2">
                      <a:lumMod val="25000"/>
                    </a:schemeClr>
                  </a:solidFill>
                  <a:effectLst/>
                </a:rPr>
                <a:t> </a:t>
              </a:r>
              <a:r>
                <a:rPr lang="pt-BR" err="1">
                  <a:solidFill>
                    <a:schemeClr val="bg2">
                      <a:lumMod val="25000"/>
                    </a:schemeClr>
                  </a:solidFill>
                  <a:effectLst/>
                </a:rPr>
                <a:t>purus</a:t>
              </a:r>
              <a:r>
                <a:rPr lang="pt-BR">
                  <a:solidFill>
                    <a:schemeClr val="bg2">
                      <a:lumMod val="25000"/>
                    </a:schemeClr>
                  </a:solidFill>
                  <a:effectLst/>
                </a:rPr>
                <a:t>, </a:t>
              </a:r>
              <a:r>
                <a:rPr lang="pt-BR" err="1">
                  <a:solidFill>
                    <a:schemeClr val="bg2">
                      <a:lumMod val="25000"/>
                    </a:schemeClr>
                  </a:solidFill>
                  <a:effectLst/>
                </a:rPr>
                <a:t>nam</a:t>
              </a:r>
              <a:r>
                <a:rPr lang="pt-BR">
                  <a:solidFill>
                    <a:schemeClr val="bg2">
                      <a:lumMod val="25000"/>
                    </a:schemeClr>
                  </a:solidFill>
                  <a:effectLst/>
                </a:rPr>
                <a:t> in </a:t>
              </a:r>
              <a:r>
                <a:rPr lang="pt-BR" err="1">
                  <a:solidFill>
                    <a:schemeClr val="bg2">
                      <a:lumMod val="25000"/>
                    </a:schemeClr>
                  </a:solidFill>
                  <a:effectLst/>
                </a:rPr>
                <a:t>enim</a:t>
              </a:r>
              <a:r>
                <a:rPr lang="pt-BR">
                  <a:solidFill>
                    <a:schemeClr val="bg2">
                      <a:lumMod val="25000"/>
                    </a:schemeClr>
                  </a:solidFill>
                  <a:effectLst/>
                </a:rPr>
                <a:t> </a:t>
              </a:r>
              <a:r>
                <a:rPr lang="pt-BR" err="1">
                  <a:solidFill>
                    <a:schemeClr val="bg2">
                      <a:lumMod val="25000"/>
                    </a:schemeClr>
                  </a:solidFill>
                  <a:effectLst/>
                </a:rPr>
                <a:t>metus</a:t>
              </a:r>
              <a:r>
                <a:rPr lang="pt-BR">
                  <a:solidFill>
                    <a:schemeClr val="bg2">
                      <a:lumMod val="25000"/>
                    </a:schemeClr>
                  </a:solidFill>
                  <a:effectLst/>
                </a:rPr>
                <a:t>, </a:t>
              </a:r>
              <a:r>
                <a:rPr lang="pt-BR" err="1">
                  <a:solidFill>
                    <a:schemeClr val="bg2">
                      <a:lumMod val="25000"/>
                    </a:schemeClr>
                  </a:solidFill>
                  <a:effectLst/>
                </a:rPr>
                <a:t>pellentesque</a:t>
              </a:r>
              <a:r>
                <a:rPr lang="pt-BR">
                  <a:solidFill>
                    <a:schemeClr val="bg2">
                      <a:lumMod val="25000"/>
                    </a:schemeClr>
                  </a:solidFill>
                  <a:effectLst/>
                </a:rPr>
                <a:t> </a:t>
              </a:r>
              <a:r>
                <a:rPr lang="pt-BR" err="1">
                  <a:solidFill>
                    <a:schemeClr val="bg2">
                      <a:lumMod val="25000"/>
                    </a:schemeClr>
                  </a:solidFill>
                  <a:effectLst/>
                </a:rPr>
                <a:t>dictum</a:t>
              </a:r>
              <a:r>
                <a:rPr lang="pt-BR">
                  <a:solidFill>
                    <a:schemeClr val="bg2">
                      <a:lumMod val="25000"/>
                    </a:schemeClr>
                  </a:solidFill>
                  <a:effectLst/>
                </a:rPr>
                <a:t>, </a:t>
              </a:r>
              <a:r>
                <a:rPr lang="pt-BR" err="1">
                  <a:solidFill>
                    <a:schemeClr val="bg2">
                      <a:lumMod val="25000"/>
                    </a:schemeClr>
                  </a:solidFill>
                  <a:effectLst/>
                </a:rPr>
                <a:t>tortor</a:t>
              </a:r>
              <a:r>
                <a:rPr lang="pt-BR">
                  <a:solidFill>
                    <a:schemeClr val="bg2">
                      <a:lumMod val="25000"/>
                    </a:schemeClr>
                  </a:solidFill>
                  <a:effectLst/>
                </a:rPr>
                <a:t> id </a:t>
              </a:r>
              <a:r>
                <a:rPr lang="pt-BR" err="1">
                  <a:solidFill>
                    <a:schemeClr val="bg2">
                      <a:lumMod val="25000"/>
                    </a:schemeClr>
                  </a:solidFill>
                  <a:effectLst/>
                </a:rPr>
                <a:t>cursus</a:t>
              </a:r>
              <a:r>
                <a:rPr lang="pt-BR">
                  <a:solidFill>
                    <a:schemeClr val="bg2">
                      <a:lumMod val="25000"/>
                    </a:schemeClr>
                  </a:solidFill>
                  <a:effectLst/>
                </a:rPr>
                <a:t> </a:t>
              </a:r>
              <a:r>
                <a:rPr lang="pt-BR" err="1">
                  <a:solidFill>
                    <a:schemeClr val="bg2">
                      <a:lumMod val="25000"/>
                    </a:schemeClr>
                  </a:solidFill>
                  <a:effectLst/>
                </a:rPr>
                <a:t>posuere</a:t>
              </a:r>
              <a:r>
                <a:rPr lang="pt-BR">
                  <a:solidFill>
                    <a:schemeClr val="bg2">
                      <a:lumMod val="25000"/>
                    </a:schemeClr>
                  </a:solidFill>
                  <a:effectLst/>
                </a:rPr>
                <a:t>.</a:t>
              </a:r>
              <a:endParaRPr lang="pt-BR">
                <a:solidFill>
                  <a:schemeClr val="bg2">
                    <a:lumMod val="25000"/>
                  </a:schemeClr>
                </a:solidFill>
              </a:endParaRPr>
            </a:p>
          </p:txBody>
        </p:sp>
        <p:sp>
          <p:nvSpPr>
            <p:cNvPr id="18" name="CaixaDeTexto 17">
              <a:extLst>
                <a:ext uri="{FF2B5EF4-FFF2-40B4-BE49-F238E27FC236}">
                  <a16:creationId xmlns:a16="http://schemas.microsoft.com/office/drawing/2014/main" id="{08AC4DE3-A3EE-FC25-4FDC-74F7AFD0F757}"/>
                </a:ext>
              </a:extLst>
            </p:cNvPr>
            <p:cNvSpPr txBox="1"/>
            <p:nvPr/>
          </p:nvSpPr>
          <p:spPr>
            <a:xfrm>
              <a:off x="1232462" y="915059"/>
              <a:ext cx="9638738" cy="400110"/>
            </a:xfrm>
            <a:prstGeom prst="rect">
              <a:avLst/>
            </a:prstGeom>
            <a:noFill/>
          </p:spPr>
          <p:txBody>
            <a:bodyPr wrap="square">
              <a:spAutoFit/>
            </a:bodyPr>
            <a:lstStyle/>
            <a:p>
              <a:r>
                <a:rPr lang="pt-BR" sz="2000" b="1" dirty="0">
                  <a:effectLst/>
                </a:rPr>
                <a:t>Título do card </a:t>
              </a:r>
              <a:r>
                <a:rPr lang="pt-BR" sz="2000" b="1" dirty="0" err="1">
                  <a:effectLst/>
                </a:rPr>
                <a:t>lorem</a:t>
              </a:r>
              <a:r>
                <a:rPr lang="pt-BR" sz="2000" b="1" dirty="0">
                  <a:effectLst/>
                </a:rPr>
                <a:t> ipsum</a:t>
              </a:r>
              <a:endParaRPr lang="pt-BR" sz="2000" b="1" dirty="0"/>
            </a:p>
          </p:txBody>
        </p:sp>
      </p:grpSp>
    </p:spTree>
    <p:extLst>
      <p:ext uri="{BB962C8B-B14F-4D97-AF65-F5344CB8AC3E}">
        <p14:creationId xmlns:p14="http://schemas.microsoft.com/office/powerpoint/2010/main" val="409526783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8" name="Agrupar 17">
            <a:extLst>
              <a:ext uri="{FF2B5EF4-FFF2-40B4-BE49-F238E27FC236}">
                <a16:creationId xmlns:a16="http://schemas.microsoft.com/office/drawing/2014/main" id="{7B5BCD1E-2F56-A7AC-9D77-6EC1A7FA703D}"/>
              </a:ext>
            </a:extLst>
          </p:cNvPr>
          <p:cNvGrpSpPr/>
          <p:nvPr/>
        </p:nvGrpSpPr>
        <p:grpSpPr>
          <a:xfrm>
            <a:off x="12639638" y="539973"/>
            <a:ext cx="3543790" cy="1373961"/>
            <a:chOff x="12639639" y="382815"/>
            <a:chExt cx="3543790" cy="1373961"/>
          </a:xfrm>
        </p:grpSpPr>
        <p:sp>
          <p:nvSpPr>
            <p:cNvPr id="19" name="Balão de Fala: Retângulo 18">
              <a:extLst>
                <a:ext uri="{FF2B5EF4-FFF2-40B4-BE49-F238E27FC236}">
                  <a16:creationId xmlns:a16="http://schemas.microsoft.com/office/drawing/2014/main" id="{AFC82D27-CA58-D534-7378-CDB72B9C2553}"/>
                </a:ext>
              </a:extLst>
            </p:cNvPr>
            <p:cNvSpPr/>
            <p:nvPr/>
          </p:nvSpPr>
          <p:spPr>
            <a:xfrm rot="5400000">
              <a:off x="13724553" y="-702099"/>
              <a:ext cx="1373961" cy="3543790"/>
            </a:xfrm>
            <a:prstGeom prst="wedgeRectCallout">
              <a:avLst>
                <a:gd name="adj1" fmla="val -20343"/>
                <a:gd name="adj2" fmla="val 61591"/>
              </a:avLst>
            </a:prstGeom>
            <a:solidFill>
              <a:schemeClr val="bg1"/>
            </a:solidFill>
            <a:ln>
              <a:solidFill>
                <a:srgbClr val="4A5E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400"/>
            </a:p>
          </p:txBody>
        </p:sp>
        <p:sp>
          <p:nvSpPr>
            <p:cNvPr id="20" name="CaixaDeTexto 19">
              <a:extLst>
                <a:ext uri="{FF2B5EF4-FFF2-40B4-BE49-F238E27FC236}">
                  <a16:creationId xmlns:a16="http://schemas.microsoft.com/office/drawing/2014/main" id="{223C1DB2-884B-D545-BE4A-766F9BF22BDB}"/>
                </a:ext>
              </a:extLst>
            </p:cNvPr>
            <p:cNvSpPr txBox="1"/>
            <p:nvPr/>
          </p:nvSpPr>
          <p:spPr>
            <a:xfrm>
              <a:off x="12816114" y="638629"/>
              <a:ext cx="3222172" cy="738664"/>
            </a:xfrm>
            <a:prstGeom prst="rect">
              <a:avLst/>
            </a:prstGeom>
            <a:noFill/>
          </p:spPr>
          <p:txBody>
            <a:bodyPr wrap="square" rtlCol="0">
              <a:spAutoFit/>
            </a:bodyPr>
            <a:lstStyle/>
            <a:p>
              <a:r>
                <a:rPr lang="pt-BR" sz="1400">
                  <a:solidFill>
                    <a:srgbClr val="4A5E85"/>
                  </a:solidFill>
                </a:rPr>
                <a:t>Componente:</a:t>
              </a:r>
            </a:p>
            <a:p>
              <a:endParaRPr lang="pt-BR" sz="1400">
                <a:solidFill>
                  <a:srgbClr val="4A5E85"/>
                </a:solidFill>
              </a:endParaRPr>
            </a:p>
            <a:p>
              <a:r>
                <a:rPr lang="pt-BR" sz="1400" b="1" err="1">
                  <a:solidFill>
                    <a:srgbClr val="4A5E85"/>
                  </a:solidFill>
                </a:rPr>
                <a:t>Timeline</a:t>
              </a:r>
              <a:r>
                <a:rPr lang="pt-BR" sz="1400" b="1">
                  <a:solidFill>
                    <a:srgbClr val="4A5E85"/>
                  </a:solidFill>
                </a:rPr>
                <a:t> vertical  (apenas texto). </a:t>
              </a:r>
            </a:p>
          </p:txBody>
        </p:sp>
      </p:grpSp>
      <p:grpSp>
        <p:nvGrpSpPr>
          <p:cNvPr id="16" name="Agrupar 15">
            <a:extLst>
              <a:ext uri="{FF2B5EF4-FFF2-40B4-BE49-F238E27FC236}">
                <a16:creationId xmlns:a16="http://schemas.microsoft.com/office/drawing/2014/main" id="{E49197A2-E92A-A8A4-55E0-3DC146CEAA61}"/>
              </a:ext>
            </a:extLst>
          </p:cNvPr>
          <p:cNvGrpSpPr/>
          <p:nvPr/>
        </p:nvGrpSpPr>
        <p:grpSpPr>
          <a:xfrm>
            <a:off x="12639639" y="2059218"/>
            <a:ext cx="3543790" cy="2884848"/>
            <a:chOff x="12639639" y="382818"/>
            <a:chExt cx="3543790" cy="2884848"/>
          </a:xfrm>
        </p:grpSpPr>
        <p:sp>
          <p:nvSpPr>
            <p:cNvPr id="25" name="Balão de Fala: Retângulo 24">
              <a:extLst>
                <a:ext uri="{FF2B5EF4-FFF2-40B4-BE49-F238E27FC236}">
                  <a16:creationId xmlns:a16="http://schemas.microsoft.com/office/drawing/2014/main" id="{0FCCB5C6-465A-B2DE-CB46-8998C17DCAB4}"/>
                </a:ext>
              </a:extLst>
            </p:cNvPr>
            <p:cNvSpPr/>
            <p:nvPr/>
          </p:nvSpPr>
          <p:spPr>
            <a:xfrm rot="5400000">
              <a:off x="12969110" y="53347"/>
              <a:ext cx="2884848" cy="3543790"/>
            </a:xfrm>
            <a:prstGeom prst="wedgeRectCallout">
              <a:avLst>
                <a:gd name="adj1" fmla="val -20343"/>
                <a:gd name="adj2" fmla="val 61591"/>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400"/>
            </a:p>
          </p:txBody>
        </p:sp>
        <p:sp>
          <p:nvSpPr>
            <p:cNvPr id="26" name="CaixaDeTexto 25">
              <a:extLst>
                <a:ext uri="{FF2B5EF4-FFF2-40B4-BE49-F238E27FC236}">
                  <a16:creationId xmlns:a16="http://schemas.microsoft.com/office/drawing/2014/main" id="{20352260-9475-9876-A261-32AC1D4DEB1C}"/>
                </a:ext>
              </a:extLst>
            </p:cNvPr>
            <p:cNvSpPr txBox="1"/>
            <p:nvPr/>
          </p:nvSpPr>
          <p:spPr>
            <a:xfrm>
              <a:off x="12816114" y="638629"/>
              <a:ext cx="3222172" cy="2462213"/>
            </a:xfrm>
            <a:prstGeom prst="rect">
              <a:avLst/>
            </a:prstGeom>
            <a:noFill/>
          </p:spPr>
          <p:txBody>
            <a:bodyPr wrap="square" rtlCol="0">
              <a:spAutoFit/>
            </a:bodyPr>
            <a:lstStyle/>
            <a:p>
              <a:r>
                <a:rPr lang="pt-BR" sz="1400">
                  <a:solidFill>
                    <a:schemeClr val="bg1"/>
                  </a:solidFill>
                </a:rPr>
                <a:t>Orientações para professor/LXD:</a:t>
              </a:r>
            </a:p>
            <a:p>
              <a:endParaRPr lang="pt-BR" sz="1400">
                <a:solidFill>
                  <a:schemeClr val="bg1"/>
                </a:solidFill>
              </a:endParaRPr>
            </a:p>
            <a:p>
              <a:pPr marL="285750" indent="-285750">
                <a:buFont typeface="Arial" panose="020B0604020202020204" pitchFamily="34" charset="0"/>
                <a:buChar char="•"/>
              </a:pPr>
              <a:r>
                <a:rPr lang="pt-BR" sz="1400">
                  <a:solidFill>
                    <a:schemeClr val="bg1"/>
                  </a:solidFill>
                </a:rPr>
                <a:t>O recurso está agrupado. Para ajustar a caixa de texto, aumente a linha apenas na respectiva camada.</a:t>
              </a:r>
            </a:p>
            <a:p>
              <a:pPr marL="285750" indent="-285750">
                <a:buFont typeface="Arial" panose="020B0604020202020204" pitchFamily="34" charset="0"/>
                <a:buChar char="•"/>
              </a:pPr>
              <a:r>
                <a:rPr lang="pt-BR" sz="1400">
                  <a:solidFill>
                    <a:schemeClr val="bg1"/>
                  </a:solidFill>
                </a:rPr>
                <a:t>Utilize o mouse para aumentar apenas a borda para baixo.</a:t>
              </a:r>
            </a:p>
            <a:p>
              <a:pPr marL="285750" indent="-285750">
                <a:buFont typeface="Arial" panose="020B0604020202020204" pitchFamily="34" charset="0"/>
                <a:buChar char="•"/>
              </a:pPr>
              <a:r>
                <a:rPr lang="pt-BR" sz="1400">
                  <a:solidFill>
                    <a:schemeClr val="bg1"/>
                  </a:solidFill>
                </a:rPr>
                <a:t>Para alterar a imagem, clique com o botão direito do mouse, selecione Alterar Imagem &gt;&gt; Da Área de Transferência.</a:t>
              </a:r>
            </a:p>
          </p:txBody>
        </p:sp>
      </p:grpSp>
      <p:grpSp>
        <p:nvGrpSpPr>
          <p:cNvPr id="2" name="Agrupar 1">
            <a:extLst>
              <a:ext uri="{FF2B5EF4-FFF2-40B4-BE49-F238E27FC236}">
                <a16:creationId xmlns:a16="http://schemas.microsoft.com/office/drawing/2014/main" id="{D6FFFDFD-01C8-BF2B-A105-5A6495CD1F62}"/>
              </a:ext>
            </a:extLst>
          </p:cNvPr>
          <p:cNvGrpSpPr/>
          <p:nvPr/>
        </p:nvGrpSpPr>
        <p:grpSpPr>
          <a:xfrm>
            <a:off x="357164" y="600783"/>
            <a:ext cx="10815660" cy="2574217"/>
            <a:chOff x="357164" y="600783"/>
            <a:chExt cx="10815660" cy="2574217"/>
          </a:xfrm>
        </p:grpSpPr>
        <p:grpSp>
          <p:nvGrpSpPr>
            <p:cNvPr id="7" name="Agrupar 6">
              <a:extLst>
                <a:ext uri="{FF2B5EF4-FFF2-40B4-BE49-F238E27FC236}">
                  <a16:creationId xmlns:a16="http://schemas.microsoft.com/office/drawing/2014/main" id="{1EFD3B9B-45A8-0F0D-8769-C83FC9BB3498}"/>
                </a:ext>
              </a:extLst>
            </p:cNvPr>
            <p:cNvGrpSpPr/>
            <p:nvPr/>
          </p:nvGrpSpPr>
          <p:grpSpPr>
            <a:xfrm>
              <a:off x="357164" y="835955"/>
              <a:ext cx="454941" cy="2339045"/>
              <a:chOff x="357164" y="835955"/>
              <a:chExt cx="454941" cy="2339045"/>
            </a:xfrm>
          </p:grpSpPr>
          <p:sp>
            <p:nvSpPr>
              <p:cNvPr id="33" name="Elipse 32">
                <a:extLst>
                  <a:ext uri="{FF2B5EF4-FFF2-40B4-BE49-F238E27FC236}">
                    <a16:creationId xmlns:a16="http://schemas.microsoft.com/office/drawing/2014/main" id="{CECE2971-4CC7-CACF-9565-37329DA05CE1}"/>
                  </a:ext>
                </a:extLst>
              </p:cNvPr>
              <p:cNvSpPr/>
              <p:nvPr/>
            </p:nvSpPr>
            <p:spPr>
              <a:xfrm>
                <a:off x="357164" y="835955"/>
                <a:ext cx="454941" cy="45494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34" name="Conector reto 33">
                <a:extLst>
                  <a:ext uri="{FF2B5EF4-FFF2-40B4-BE49-F238E27FC236}">
                    <a16:creationId xmlns:a16="http://schemas.microsoft.com/office/drawing/2014/main" id="{DE012DED-6FF6-0954-3455-9C986201FBE7}"/>
                  </a:ext>
                </a:extLst>
              </p:cNvPr>
              <p:cNvCxnSpPr>
                <a:cxnSpLocks/>
              </p:cNvCxnSpPr>
              <p:nvPr/>
            </p:nvCxnSpPr>
            <p:spPr>
              <a:xfrm>
                <a:off x="575288" y="1290896"/>
                <a:ext cx="0" cy="188410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5" name="Seta: para a Direita 34">
                <a:extLst>
                  <a:ext uri="{FF2B5EF4-FFF2-40B4-BE49-F238E27FC236}">
                    <a16:creationId xmlns:a16="http://schemas.microsoft.com/office/drawing/2014/main" id="{87C22294-AE98-4D14-5804-952B6B8466ED}"/>
                  </a:ext>
                </a:extLst>
              </p:cNvPr>
              <p:cNvSpPr/>
              <p:nvPr/>
            </p:nvSpPr>
            <p:spPr>
              <a:xfrm>
                <a:off x="496647" y="999616"/>
                <a:ext cx="175975" cy="127619"/>
              </a:xfrm>
              <a:prstGeom prst="rightArrow">
                <a:avLst>
                  <a:gd name="adj1" fmla="val 25531"/>
                  <a:gd name="adj2"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8" name="Retângulo: Cantos Arredondados 7">
              <a:extLst>
                <a:ext uri="{FF2B5EF4-FFF2-40B4-BE49-F238E27FC236}">
                  <a16:creationId xmlns:a16="http://schemas.microsoft.com/office/drawing/2014/main" id="{6C5B301E-E5FF-D90E-01AA-13A81BFA53AE}"/>
                </a:ext>
              </a:extLst>
            </p:cNvPr>
            <p:cNvSpPr/>
            <p:nvPr/>
          </p:nvSpPr>
          <p:spPr>
            <a:xfrm>
              <a:off x="1041399" y="600783"/>
              <a:ext cx="10131425" cy="2396417"/>
            </a:xfrm>
            <a:prstGeom prst="roundRect">
              <a:avLst>
                <a:gd name="adj" fmla="val 1553"/>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n>
                  <a:solidFill>
                    <a:schemeClr val="accent3"/>
                  </a:solidFill>
                </a:ln>
                <a:solidFill>
                  <a:schemeClr val="bg1"/>
                </a:solidFill>
              </a:endParaRPr>
            </a:p>
          </p:txBody>
        </p:sp>
        <p:sp>
          <p:nvSpPr>
            <p:cNvPr id="15" name="CaixaDeTexto 14">
              <a:extLst>
                <a:ext uri="{FF2B5EF4-FFF2-40B4-BE49-F238E27FC236}">
                  <a16:creationId xmlns:a16="http://schemas.microsoft.com/office/drawing/2014/main" id="{B7FC1AB7-1BD3-A222-515E-B548679EEDEF}"/>
                </a:ext>
              </a:extLst>
            </p:cNvPr>
            <p:cNvSpPr txBox="1"/>
            <p:nvPr/>
          </p:nvSpPr>
          <p:spPr>
            <a:xfrm>
              <a:off x="1232462" y="971576"/>
              <a:ext cx="9626038" cy="1477328"/>
            </a:xfrm>
            <a:prstGeom prst="rect">
              <a:avLst/>
            </a:prstGeom>
            <a:noFill/>
          </p:spPr>
          <p:txBody>
            <a:bodyPr wrap="square">
              <a:spAutoFit/>
            </a:bodyPr>
            <a:lstStyle/>
            <a:p>
              <a:r>
                <a:rPr lang="pt-BR">
                  <a:solidFill>
                    <a:schemeClr val="bg2">
                      <a:lumMod val="25000"/>
                    </a:schemeClr>
                  </a:solidFill>
                  <a:effectLst/>
                </a:rPr>
                <a:t>In </a:t>
              </a:r>
              <a:r>
                <a:rPr lang="pt-BR" err="1">
                  <a:solidFill>
                    <a:schemeClr val="bg2">
                      <a:lumMod val="25000"/>
                    </a:schemeClr>
                  </a:solidFill>
                  <a:effectLst/>
                </a:rPr>
                <a:t>pulvinar</a:t>
              </a:r>
              <a:r>
                <a:rPr lang="pt-BR">
                  <a:solidFill>
                    <a:schemeClr val="bg2">
                      <a:lumMod val="25000"/>
                    </a:schemeClr>
                  </a:solidFill>
                  <a:effectLst/>
                </a:rPr>
                <a:t> </a:t>
              </a:r>
              <a:r>
                <a:rPr lang="pt-BR" err="1">
                  <a:solidFill>
                    <a:schemeClr val="bg2">
                      <a:lumMod val="25000"/>
                    </a:schemeClr>
                  </a:solidFill>
                  <a:effectLst/>
                </a:rPr>
                <a:t>odio</a:t>
              </a:r>
              <a:r>
                <a:rPr lang="pt-BR">
                  <a:solidFill>
                    <a:schemeClr val="bg2">
                      <a:lumMod val="25000"/>
                    </a:schemeClr>
                  </a:solidFill>
                  <a:effectLst/>
                </a:rPr>
                <a:t> nunc, ut </a:t>
              </a:r>
              <a:r>
                <a:rPr lang="pt-BR" err="1">
                  <a:solidFill>
                    <a:schemeClr val="bg2">
                      <a:lumMod val="25000"/>
                    </a:schemeClr>
                  </a:solidFill>
                  <a:effectLst/>
                </a:rPr>
                <a:t>commodo</a:t>
              </a:r>
              <a:r>
                <a:rPr lang="pt-BR">
                  <a:solidFill>
                    <a:schemeClr val="bg2">
                      <a:lumMod val="25000"/>
                    </a:schemeClr>
                  </a:solidFill>
                  <a:effectLst/>
                </a:rPr>
                <a:t> </a:t>
              </a:r>
              <a:r>
                <a:rPr lang="pt-BR" err="1">
                  <a:solidFill>
                    <a:schemeClr val="bg2">
                      <a:lumMod val="25000"/>
                    </a:schemeClr>
                  </a:solidFill>
                  <a:effectLst/>
                </a:rPr>
                <a:t>lacus</a:t>
              </a:r>
              <a:r>
                <a:rPr lang="pt-BR">
                  <a:solidFill>
                    <a:schemeClr val="bg2">
                      <a:lumMod val="25000"/>
                    </a:schemeClr>
                  </a:solidFill>
                  <a:effectLst/>
                </a:rPr>
                <a:t> </a:t>
              </a:r>
              <a:r>
                <a:rPr lang="pt-BR" err="1">
                  <a:solidFill>
                    <a:schemeClr val="bg2">
                      <a:lumMod val="25000"/>
                    </a:schemeClr>
                  </a:solidFill>
                  <a:effectLst/>
                </a:rPr>
                <a:t>feugiat</a:t>
              </a:r>
              <a:r>
                <a:rPr lang="pt-BR">
                  <a:solidFill>
                    <a:schemeClr val="bg2">
                      <a:lumMod val="25000"/>
                    </a:schemeClr>
                  </a:solidFill>
                  <a:effectLst/>
                </a:rPr>
                <a:t> in. In </a:t>
              </a:r>
              <a:r>
                <a:rPr lang="pt-BR" err="1">
                  <a:solidFill>
                    <a:schemeClr val="bg2">
                      <a:lumMod val="25000"/>
                    </a:schemeClr>
                  </a:solidFill>
                  <a:effectLst/>
                </a:rPr>
                <a:t>imperdiet</a:t>
              </a:r>
              <a:r>
                <a:rPr lang="pt-BR">
                  <a:solidFill>
                    <a:schemeClr val="bg2">
                      <a:lumMod val="25000"/>
                    </a:schemeClr>
                  </a:solidFill>
                  <a:effectLst/>
                </a:rPr>
                <a:t> </a:t>
              </a:r>
              <a:r>
                <a:rPr lang="pt-BR" err="1">
                  <a:solidFill>
                    <a:schemeClr val="bg2">
                      <a:lumMod val="25000"/>
                    </a:schemeClr>
                  </a:solidFill>
                  <a:effectLst/>
                </a:rPr>
                <a:t>tortor</a:t>
              </a:r>
              <a:r>
                <a:rPr lang="pt-BR">
                  <a:solidFill>
                    <a:schemeClr val="bg2">
                      <a:lumMod val="25000"/>
                    </a:schemeClr>
                  </a:solidFill>
                  <a:effectLst/>
                </a:rPr>
                <a:t> ac </a:t>
              </a:r>
              <a:r>
                <a:rPr lang="pt-BR" err="1">
                  <a:solidFill>
                    <a:schemeClr val="bg2">
                      <a:lumMod val="25000"/>
                    </a:schemeClr>
                  </a:solidFill>
                  <a:effectLst/>
                </a:rPr>
                <a:t>risus</a:t>
              </a:r>
              <a:r>
                <a:rPr lang="pt-BR">
                  <a:solidFill>
                    <a:schemeClr val="bg2">
                      <a:lumMod val="25000"/>
                    </a:schemeClr>
                  </a:solidFill>
                  <a:effectLst/>
                </a:rPr>
                <a:t> </a:t>
              </a:r>
              <a:r>
                <a:rPr lang="pt-BR" err="1">
                  <a:solidFill>
                    <a:schemeClr val="bg2">
                      <a:lumMod val="25000"/>
                    </a:schemeClr>
                  </a:solidFill>
                  <a:effectLst/>
                </a:rPr>
                <a:t>hendrerit</a:t>
              </a:r>
              <a:r>
                <a:rPr lang="pt-BR">
                  <a:solidFill>
                    <a:schemeClr val="bg2">
                      <a:lumMod val="25000"/>
                    </a:schemeClr>
                  </a:solidFill>
                  <a:effectLst/>
                </a:rPr>
                <a:t> </a:t>
              </a:r>
              <a:r>
                <a:rPr lang="pt-BR" err="1">
                  <a:solidFill>
                    <a:schemeClr val="bg2">
                      <a:lumMod val="25000"/>
                    </a:schemeClr>
                  </a:solidFill>
                  <a:effectLst/>
                </a:rPr>
                <a:t>ultrices</a:t>
              </a:r>
              <a:r>
                <a:rPr lang="pt-BR">
                  <a:solidFill>
                    <a:schemeClr val="bg2">
                      <a:lumMod val="25000"/>
                    </a:schemeClr>
                  </a:solidFill>
                  <a:effectLst/>
                </a:rPr>
                <a:t>, </a:t>
              </a:r>
              <a:r>
                <a:rPr lang="pt-BR" err="1">
                  <a:solidFill>
                    <a:schemeClr val="bg2">
                      <a:lumMod val="25000"/>
                    </a:schemeClr>
                  </a:solidFill>
                  <a:effectLst/>
                </a:rPr>
                <a:t>suspendisse</a:t>
              </a:r>
              <a:r>
                <a:rPr lang="pt-BR">
                  <a:solidFill>
                    <a:schemeClr val="bg2">
                      <a:lumMod val="25000"/>
                    </a:schemeClr>
                  </a:solidFill>
                  <a:effectLst/>
                </a:rPr>
                <a:t> </a:t>
              </a:r>
              <a:r>
                <a:rPr lang="pt-BR" err="1">
                  <a:solidFill>
                    <a:schemeClr val="bg2">
                      <a:lumMod val="25000"/>
                    </a:schemeClr>
                  </a:solidFill>
                  <a:effectLst/>
                </a:rPr>
                <a:t>potenti</a:t>
              </a:r>
              <a:r>
                <a:rPr lang="pt-BR">
                  <a:solidFill>
                    <a:schemeClr val="bg2">
                      <a:lumMod val="25000"/>
                    </a:schemeClr>
                  </a:solidFill>
                  <a:effectLst/>
                </a:rPr>
                <a:t>. </a:t>
              </a:r>
              <a:r>
                <a:rPr lang="pt-BR" err="1">
                  <a:solidFill>
                    <a:schemeClr val="bg2">
                      <a:lumMod val="25000"/>
                    </a:schemeClr>
                  </a:solidFill>
                  <a:effectLst/>
                </a:rPr>
                <a:t>Maecenas</a:t>
              </a:r>
              <a:r>
                <a:rPr lang="pt-BR">
                  <a:solidFill>
                    <a:schemeClr val="bg2">
                      <a:lumMod val="25000"/>
                    </a:schemeClr>
                  </a:solidFill>
                  <a:effectLst/>
                </a:rPr>
                <a:t> vitae </a:t>
              </a:r>
              <a:r>
                <a:rPr lang="pt-BR" err="1">
                  <a:solidFill>
                    <a:schemeClr val="bg2">
                      <a:lumMod val="25000"/>
                    </a:schemeClr>
                  </a:solidFill>
                  <a:effectLst/>
                </a:rPr>
                <a:t>elit</a:t>
              </a:r>
              <a:r>
                <a:rPr lang="pt-BR">
                  <a:solidFill>
                    <a:schemeClr val="bg2">
                      <a:lumMod val="25000"/>
                    </a:schemeClr>
                  </a:solidFill>
                  <a:effectLst/>
                </a:rPr>
                <a:t> </a:t>
              </a:r>
              <a:r>
                <a:rPr lang="pt-BR" err="1">
                  <a:solidFill>
                    <a:schemeClr val="bg2">
                      <a:lumMod val="25000"/>
                    </a:schemeClr>
                  </a:solidFill>
                  <a:effectLst/>
                </a:rPr>
                <a:t>ligula</a:t>
              </a:r>
              <a:r>
                <a:rPr lang="pt-BR">
                  <a:solidFill>
                    <a:schemeClr val="bg2">
                      <a:lumMod val="25000"/>
                    </a:schemeClr>
                  </a:solidFill>
                  <a:effectLst/>
                </a:rPr>
                <a:t> . </a:t>
              </a:r>
              <a:r>
                <a:rPr lang="pt-BR" err="1">
                  <a:solidFill>
                    <a:schemeClr val="bg2">
                      <a:lumMod val="25000"/>
                    </a:schemeClr>
                  </a:solidFill>
                  <a:effectLst/>
                </a:rPr>
                <a:t>Sed</a:t>
              </a:r>
              <a:r>
                <a:rPr lang="pt-BR">
                  <a:solidFill>
                    <a:schemeClr val="bg2">
                      <a:lumMod val="25000"/>
                    </a:schemeClr>
                  </a:solidFill>
                  <a:effectLst/>
                </a:rPr>
                <a:t> </a:t>
              </a:r>
              <a:r>
                <a:rPr lang="pt-BR" err="1">
                  <a:solidFill>
                    <a:schemeClr val="bg2">
                      <a:lumMod val="25000"/>
                    </a:schemeClr>
                  </a:solidFill>
                  <a:effectLst/>
                </a:rPr>
                <a:t>sed</a:t>
              </a:r>
              <a:r>
                <a:rPr lang="pt-BR">
                  <a:solidFill>
                    <a:schemeClr val="bg2">
                      <a:lumMod val="25000"/>
                    </a:schemeClr>
                  </a:solidFill>
                  <a:effectLst/>
                </a:rPr>
                <a:t> </a:t>
              </a:r>
              <a:r>
                <a:rPr lang="pt-BR" err="1">
                  <a:solidFill>
                    <a:schemeClr val="bg2">
                      <a:lumMod val="25000"/>
                    </a:schemeClr>
                  </a:solidFill>
                  <a:effectLst/>
                </a:rPr>
                <a:t>turpis</a:t>
              </a:r>
              <a:r>
                <a:rPr lang="pt-BR">
                  <a:solidFill>
                    <a:schemeClr val="bg2">
                      <a:lumMod val="25000"/>
                    </a:schemeClr>
                  </a:solidFill>
                  <a:effectLst/>
                </a:rPr>
                <a:t> </a:t>
              </a:r>
              <a:r>
                <a:rPr lang="pt-BR" err="1">
                  <a:solidFill>
                    <a:schemeClr val="bg2">
                      <a:lumMod val="25000"/>
                    </a:schemeClr>
                  </a:solidFill>
                  <a:effectLst/>
                </a:rPr>
                <a:t>purus</a:t>
              </a:r>
              <a:r>
                <a:rPr lang="pt-BR">
                  <a:solidFill>
                    <a:schemeClr val="bg2">
                      <a:lumMod val="25000"/>
                    </a:schemeClr>
                  </a:solidFill>
                  <a:effectLst/>
                </a:rPr>
                <a:t>, </a:t>
              </a:r>
              <a:r>
                <a:rPr lang="pt-BR" err="1">
                  <a:solidFill>
                    <a:schemeClr val="bg2">
                      <a:lumMod val="25000"/>
                    </a:schemeClr>
                  </a:solidFill>
                  <a:effectLst/>
                </a:rPr>
                <a:t>nam</a:t>
              </a:r>
              <a:r>
                <a:rPr lang="pt-BR">
                  <a:solidFill>
                    <a:schemeClr val="bg2">
                      <a:lumMod val="25000"/>
                    </a:schemeClr>
                  </a:solidFill>
                  <a:effectLst/>
                </a:rPr>
                <a:t> in </a:t>
              </a:r>
              <a:r>
                <a:rPr lang="pt-BR" err="1">
                  <a:solidFill>
                    <a:schemeClr val="bg2">
                      <a:lumMod val="25000"/>
                    </a:schemeClr>
                  </a:solidFill>
                  <a:effectLst/>
                </a:rPr>
                <a:t>enim</a:t>
              </a:r>
              <a:r>
                <a:rPr lang="pt-BR">
                  <a:solidFill>
                    <a:schemeClr val="bg2">
                      <a:lumMod val="25000"/>
                    </a:schemeClr>
                  </a:solidFill>
                  <a:effectLst/>
                </a:rPr>
                <a:t> </a:t>
              </a:r>
              <a:r>
                <a:rPr lang="pt-BR" err="1">
                  <a:solidFill>
                    <a:schemeClr val="bg2">
                      <a:lumMod val="25000"/>
                    </a:schemeClr>
                  </a:solidFill>
                  <a:effectLst/>
                </a:rPr>
                <a:t>metus</a:t>
              </a:r>
              <a:r>
                <a:rPr lang="pt-BR">
                  <a:solidFill>
                    <a:schemeClr val="bg2">
                      <a:lumMod val="25000"/>
                    </a:schemeClr>
                  </a:solidFill>
                  <a:effectLst/>
                </a:rPr>
                <a:t>, </a:t>
              </a:r>
              <a:r>
                <a:rPr lang="pt-BR" err="1">
                  <a:solidFill>
                    <a:schemeClr val="bg2">
                      <a:lumMod val="25000"/>
                    </a:schemeClr>
                  </a:solidFill>
                  <a:effectLst/>
                </a:rPr>
                <a:t>pellentesque</a:t>
              </a:r>
              <a:r>
                <a:rPr lang="pt-BR">
                  <a:solidFill>
                    <a:schemeClr val="bg2">
                      <a:lumMod val="25000"/>
                    </a:schemeClr>
                  </a:solidFill>
                  <a:effectLst/>
                </a:rPr>
                <a:t> </a:t>
              </a:r>
              <a:r>
                <a:rPr lang="pt-BR" err="1">
                  <a:solidFill>
                    <a:schemeClr val="bg2">
                      <a:lumMod val="25000"/>
                    </a:schemeClr>
                  </a:solidFill>
                  <a:effectLst/>
                </a:rPr>
                <a:t>dictum</a:t>
              </a:r>
              <a:r>
                <a:rPr lang="pt-BR">
                  <a:solidFill>
                    <a:schemeClr val="bg2">
                      <a:lumMod val="25000"/>
                    </a:schemeClr>
                  </a:solidFill>
                  <a:effectLst/>
                </a:rPr>
                <a:t>, </a:t>
              </a:r>
              <a:r>
                <a:rPr lang="pt-BR" err="1">
                  <a:solidFill>
                    <a:schemeClr val="bg2">
                      <a:lumMod val="25000"/>
                    </a:schemeClr>
                  </a:solidFill>
                  <a:effectLst/>
                </a:rPr>
                <a:t>tortor</a:t>
              </a:r>
              <a:r>
                <a:rPr lang="pt-BR">
                  <a:solidFill>
                    <a:schemeClr val="bg2">
                      <a:lumMod val="25000"/>
                    </a:schemeClr>
                  </a:solidFill>
                  <a:effectLst/>
                </a:rPr>
                <a:t> id </a:t>
              </a:r>
              <a:r>
                <a:rPr lang="pt-BR" err="1">
                  <a:solidFill>
                    <a:schemeClr val="bg2">
                      <a:lumMod val="25000"/>
                    </a:schemeClr>
                  </a:solidFill>
                  <a:effectLst/>
                </a:rPr>
                <a:t>cursus</a:t>
              </a:r>
              <a:r>
                <a:rPr lang="pt-BR">
                  <a:solidFill>
                    <a:schemeClr val="bg2">
                      <a:lumMod val="25000"/>
                    </a:schemeClr>
                  </a:solidFill>
                  <a:effectLst/>
                </a:rPr>
                <a:t> </a:t>
              </a:r>
              <a:r>
                <a:rPr lang="pt-BR" err="1">
                  <a:solidFill>
                    <a:schemeClr val="bg2">
                      <a:lumMod val="25000"/>
                    </a:schemeClr>
                  </a:solidFill>
                  <a:effectLst/>
                </a:rPr>
                <a:t>posuere</a:t>
              </a:r>
              <a:r>
                <a:rPr lang="pt-BR">
                  <a:solidFill>
                    <a:schemeClr val="bg2">
                      <a:lumMod val="25000"/>
                    </a:schemeClr>
                  </a:solidFill>
                  <a:effectLst/>
                </a:rPr>
                <a:t>. </a:t>
              </a:r>
              <a:r>
                <a:rPr lang="pt-BR" err="1">
                  <a:solidFill>
                    <a:schemeClr val="bg2">
                      <a:lumMod val="25000"/>
                    </a:schemeClr>
                  </a:solidFill>
                  <a:effectLst/>
                </a:rPr>
                <a:t>Maecenas</a:t>
              </a:r>
              <a:r>
                <a:rPr lang="pt-BR">
                  <a:solidFill>
                    <a:schemeClr val="bg2">
                      <a:lumMod val="25000"/>
                    </a:schemeClr>
                  </a:solidFill>
                  <a:effectLst/>
                </a:rPr>
                <a:t> vitae </a:t>
              </a:r>
              <a:r>
                <a:rPr lang="pt-BR" err="1">
                  <a:solidFill>
                    <a:schemeClr val="bg2">
                      <a:lumMod val="25000"/>
                    </a:schemeClr>
                  </a:solidFill>
                  <a:effectLst/>
                </a:rPr>
                <a:t>elit</a:t>
              </a:r>
              <a:r>
                <a:rPr lang="pt-BR">
                  <a:solidFill>
                    <a:schemeClr val="bg2">
                      <a:lumMod val="25000"/>
                    </a:schemeClr>
                  </a:solidFill>
                  <a:effectLst/>
                </a:rPr>
                <a:t> </a:t>
              </a:r>
              <a:r>
                <a:rPr lang="pt-BR" err="1">
                  <a:solidFill>
                    <a:schemeClr val="bg2">
                      <a:lumMod val="25000"/>
                    </a:schemeClr>
                  </a:solidFill>
                  <a:effectLst/>
                </a:rPr>
                <a:t>ligula</a:t>
              </a:r>
              <a:r>
                <a:rPr lang="pt-BR">
                  <a:solidFill>
                    <a:schemeClr val="bg2">
                      <a:lumMod val="25000"/>
                    </a:schemeClr>
                  </a:solidFill>
                  <a:effectLst/>
                </a:rPr>
                <a:t>. </a:t>
              </a:r>
              <a:r>
                <a:rPr lang="pt-BR" err="1">
                  <a:solidFill>
                    <a:schemeClr val="bg2">
                      <a:lumMod val="25000"/>
                    </a:schemeClr>
                  </a:solidFill>
                  <a:effectLst/>
                </a:rPr>
                <a:t>Sed</a:t>
              </a:r>
              <a:r>
                <a:rPr lang="pt-BR">
                  <a:solidFill>
                    <a:schemeClr val="bg2">
                      <a:lumMod val="25000"/>
                    </a:schemeClr>
                  </a:solidFill>
                  <a:effectLst/>
                </a:rPr>
                <a:t> </a:t>
              </a:r>
              <a:r>
                <a:rPr lang="pt-BR" err="1">
                  <a:solidFill>
                    <a:schemeClr val="bg2">
                      <a:lumMod val="25000"/>
                    </a:schemeClr>
                  </a:solidFill>
                  <a:effectLst/>
                </a:rPr>
                <a:t>sed</a:t>
              </a:r>
              <a:r>
                <a:rPr lang="pt-BR">
                  <a:solidFill>
                    <a:schemeClr val="bg2">
                      <a:lumMod val="25000"/>
                    </a:schemeClr>
                  </a:solidFill>
                  <a:effectLst/>
                </a:rPr>
                <a:t> </a:t>
              </a:r>
              <a:r>
                <a:rPr lang="pt-BR" err="1">
                  <a:solidFill>
                    <a:schemeClr val="bg2">
                      <a:lumMod val="25000"/>
                    </a:schemeClr>
                  </a:solidFill>
                  <a:effectLst/>
                </a:rPr>
                <a:t>turpis</a:t>
              </a:r>
              <a:r>
                <a:rPr lang="pt-BR">
                  <a:solidFill>
                    <a:schemeClr val="bg2">
                      <a:lumMod val="25000"/>
                    </a:schemeClr>
                  </a:solidFill>
                  <a:effectLst/>
                </a:rPr>
                <a:t> </a:t>
              </a:r>
              <a:r>
                <a:rPr lang="pt-BR" err="1">
                  <a:solidFill>
                    <a:schemeClr val="bg2">
                      <a:lumMod val="25000"/>
                    </a:schemeClr>
                  </a:solidFill>
                  <a:effectLst/>
                </a:rPr>
                <a:t>purus</a:t>
              </a:r>
              <a:r>
                <a:rPr lang="pt-BR">
                  <a:solidFill>
                    <a:schemeClr val="bg2">
                      <a:lumMod val="25000"/>
                    </a:schemeClr>
                  </a:solidFill>
                  <a:effectLst/>
                </a:rPr>
                <a:t>, </a:t>
              </a:r>
              <a:r>
                <a:rPr lang="pt-BR" err="1">
                  <a:solidFill>
                    <a:schemeClr val="bg2">
                      <a:lumMod val="25000"/>
                    </a:schemeClr>
                  </a:solidFill>
                  <a:effectLst/>
                </a:rPr>
                <a:t>nam</a:t>
              </a:r>
              <a:r>
                <a:rPr lang="pt-BR">
                  <a:solidFill>
                    <a:schemeClr val="bg2">
                      <a:lumMod val="25000"/>
                    </a:schemeClr>
                  </a:solidFill>
                  <a:effectLst/>
                </a:rPr>
                <a:t> in </a:t>
              </a:r>
              <a:r>
                <a:rPr lang="pt-BR" err="1">
                  <a:solidFill>
                    <a:schemeClr val="bg2">
                      <a:lumMod val="25000"/>
                    </a:schemeClr>
                  </a:solidFill>
                  <a:effectLst/>
                </a:rPr>
                <a:t>enim</a:t>
              </a:r>
              <a:r>
                <a:rPr lang="pt-BR">
                  <a:solidFill>
                    <a:schemeClr val="bg2">
                      <a:lumMod val="25000"/>
                    </a:schemeClr>
                  </a:solidFill>
                  <a:effectLst/>
                </a:rPr>
                <a:t> </a:t>
              </a:r>
              <a:r>
                <a:rPr lang="pt-BR" err="1">
                  <a:solidFill>
                    <a:schemeClr val="bg2">
                      <a:lumMod val="25000"/>
                    </a:schemeClr>
                  </a:solidFill>
                  <a:effectLst/>
                </a:rPr>
                <a:t>metus</a:t>
              </a:r>
              <a:r>
                <a:rPr lang="pt-BR">
                  <a:solidFill>
                    <a:schemeClr val="bg2">
                      <a:lumMod val="25000"/>
                    </a:schemeClr>
                  </a:solidFill>
                  <a:effectLst/>
                </a:rPr>
                <a:t>, </a:t>
              </a:r>
              <a:r>
                <a:rPr lang="pt-BR" err="1">
                  <a:solidFill>
                    <a:schemeClr val="bg2">
                      <a:lumMod val="25000"/>
                    </a:schemeClr>
                  </a:solidFill>
                  <a:effectLst/>
                </a:rPr>
                <a:t>pellentesque</a:t>
              </a:r>
              <a:r>
                <a:rPr lang="pt-BR">
                  <a:solidFill>
                    <a:schemeClr val="bg2">
                      <a:lumMod val="25000"/>
                    </a:schemeClr>
                  </a:solidFill>
                  <a:effectLst/>
                </a:rPr>
                <a:t> </a:t>
              </a:r>
              <a:r>
                <a:rPr lang="pt-BR" err="1">
                  <a:solidFill>
                    <a:schemeClr val="bg2">
                      <a:lumMod val="25000"/>
                    </a:schemeClr>
                  </a:solidFill>
                  <a:effectLst/>
                </a:rPr>
                <a:t>dictum</a:t>
              </a:r>
              <a:r>
                <a:rPr lang="pt-BR">
                  <a:solidFill>
                    <a:schemeClr val="bg2">
                      <a:lumMod val="25000"/>
                    </a:schemeClr>
                  </a:solidFill>
                  <a:effectLst/>
                </a:rPr>
                <a:t>, </a:t>
              </a:r>
              <a:r>
                <a:rPr lang="pt-BR" err="1">
                  <a:solidFill>
                    <a:schemeClr val="bg2">
                      <a:lumMod val="25000"/>
                    </a:schemeClr>
                  </a:solidFill>
                  <a:effectLst/>
                </a:rPr>
                <a:t>tortor</a:t>
              </a:r>
              <a:r>
                <a:rPr lang="pt-BR">
                  <a:solidFill>
                    <a:schemeClr val="bg2">
                      <a:lumMod val="25000"/>
                    </a:schemeClr>
                  </a:solidFill>
                  <a:effectLst/>
                </a:rPr>
                <a:t> id </a:t>
              </a:r>
              <a:r>
                <a:rPr lang="pt-BR" err="1">
                  <a:solidFill>
                    <a:schemeClr val="bg2">
                      <a:lumMod val="25000"/>
                    </a:schemeClr>
                  </a:solidFill>
                  <a:effectLst/>
                </a:rPr>
                <a:t>cursus</a:t>
              </a:r>
              <a:r>
                <a:rPr lang="pt-BR">
                  <a:solidFill>
                    <a:schemeClr val="bg2">
                      <a:lumMod val="25000"/>
                    </a:schemeClr>
                  </a:solidFill>
                  <a:effectLst/>
                </a:rPr>
                <a:t> </a:t>
              </a:r>
              <a:r>
                <a:rPr lang="pt-BR" err="1">
                  <a:solidFill>
                    <a:schemeClr val="bg2">
                      <a:lumMod val="25000"/>
                    </a:schemeClr>
                  </a:solidFill>
                  <a:effectLst/>
                </a:rPr>
                <a:t>posuere</a:t>
              </a:r>
              <a:r>
                <a:rPr lang="pt-BR">
                  <a:solidFill>
                    <a:schemeClr val="bg2">
                      <a:lumMod val="25000"/>
                    </a:schemeClr>
                  </a:solidFill>
                  <a:effectLst/>
                </a:rPr>
                <a:t>. </a:t>
              </a:r>
              <a:r>
                <a:rPr lang="pt-BR" err="1">
                  <a:solidFill>
                    <a:schemeClr val="bg2">
                      <a:lumMod val="25000"/>
                    </a:schemeClr>
                  </a:solidFill>
                  <a:effectLst/>
                </a:rPr>
                <a:t>Sed</a:t>
              </a:r>
              <a:r>
                <a:rPr lang="pt-BR">
                  <a:solidFill>
                    <a:schemeClr val="bg2">
                      <a:lumMod val="25000"/>
                    </a:schemeClr>
                  </a:solidFill>
                  <a:effectLst/>
                </a:rPr>
                <a:t> </a:t>
              </a:r>
              <a:r>
                <a:rPr lang="pt-BR" err="1">
                  <a:solidFill>
                    <a:schemeClr val="bg2">
                      <a:lumMod val="25000"/>
                    </a:schemeClr>
                  </a:solidFill>
                  <a:effectLst/>
                </a:rPr>
                <a:t>sed</a:t>
              </a:r>
              <a:r>
                <a:rPr lang="pt-BR">
                  <a:solidFill>
                    <a:schemeClr val="bg2">
                      <a:lumMod val="25000"/>
                    </a:schemeClr>
                  </a:solidFill>
                  <a:effectLst/>
                </a:rPr>
                <a:t> </a:t>
              </a:r>
              <a:r>
                <a:rPr lang="pt-BR" err="1">
                  <a:solidFill>
                    <a:schemeClr val="bg2">
                      <a:lumMod val="25000"/>
                    </a:schemeClr>
                  </a:solidFill>
                  <a:effectLst/>
                </a:rPr>
                <a:t>turpis</a:t>
              </a:r>
              <a:r>
                <a:rPr lang="pt-BR">
                  <a:solidFill>
                    <a:schemeClr val="bg2">
                      <a:lumMod val="25000"/>
                    </a:schemeClr>
                  </a:solidFill>
                  <a:effectLst/>
                </a:rPr>
                <a:t> </a:t>
              </a:r>
              <a:r>
                <a:rPr lang="pt-BR" err="1">
                  <a:solidFill>
                    <a:schemeClr val="bg2">
                      <a:lumMod val="25000"/>
                    </a:schemeClr>
                  </a:solidFill>
                  <a:effectLst/>
                </a:rPr>
                <a:t>purus</a:t>
              </a:r>
              <a:r>
                <a:rPr lang="pt-BR">
                  <a:solidFill>
                    <a:schemeClr val="bg2">
                      <a:lumMod val="25000"/>
                    </a:schemeClr>
                  </a:solidFill>
                  <a:effectLst/>
                </a:rPr>
                <a:t>, </a:t>
              </a:r>
              <a:r>
                <a:rPr lang="pt-BR" err="1">
                  <a:solidFill>
                    <a:schemeClr val="bg2">
                      <a:lumMod val="25000"/>
                    </a:schemeClr>
                  </a:solidFill>
                  <a:effectLst/>
                </a:rPr>
                <a:t>nam</a:t>
              </a:r>
              <a:r>
                <a:rPr lang="pt-BR">
                  <a:solidFill>
                    <a:schemeClr val="bg2">
                      <a:lumMod val="25000"/>
                    </a:schemeClr>
                  </a:solidFill>
                  <a:effectLst/>
                </a:rPr>
                <a:t> in </a:t>
              </a:r>
              <a:r>
                <a:rPr lang="pt-BR" err="1">
                  <a:solidFill>
                    <a:schemeClr val="bg2">
                      <a:lumMod val="25000"/>
                    </a:schemeClr>
                  </a:solidFill>
                  <a:effectLst/>
                </a:rPr>
                <a:t>enim</a:t>
              </a:r>
              <a:r>
                <a:rPr lang="pt-BR">
                  <a:solidFill>
                    <a:schemeClr val="bg2">
                      <a:lumMod val="25000"/>
                    </a:schemeClr>
                  </a:solidFill>
                  <a:effectLst/>
                </a:rPr>
                <a:t> </a:t>
              </a:r>
              <a:r>
                <a:rPr lang="pt-BR" err="1">
                  <a:solidFill>
                    <a:schemeClr val="bg2">
                      <a:lumMod val="25000"/>
                    </a:schemeClr>
                  </a:solidFill>
                  <a:effectLst/>
                </a:rPr>
                <a:t>metus</a:t>
              </a:r>
              <a:r>
                <a:rPr lang="pt-BR">
                  <a:solidFill>
                    <a:schemeClr val="bg2">
                      <a:lumMod val="25000"/>
                    </a:schemeClr>
                  </a:solidFill>
                  <a:effectLst/>
                </a:rPr>
                <a:t>, </a:t>
              </a:r>
              <a:r>
                <a:rPr lang="pt-BR" err="1">
                  <a:solidFill>
                    <a:schemeClr val="bg2">
                      <a:lumMod val="25000"/>
                    </a:schemeClr>
                  </a:solidFill>
                  <a:effectLst/>
                </a:rPr>
                <a:t>pellentesque</a:t>
              </a:r>
              <a:r>
                <a:rPr lang="pt-BR">
                  <a:solidFill>
                    <a:schemeClr val="bg2">
                      <a:lumMod val="25000"/>
                    </a:schemeClr>
                  </a:solidFill>
                  <a:effectLst/>
                </a:rPr>
                <a:t> </a:t>
              </a:r>
              <a:r>
                <a:rPr lang="pt-BR" err="1">
                  <a:solidFill>
                    <a:schemeClr val="bg2">
                      <a:lumMod val="25000"/>
                    </a:schemeClr>
                  </a:solidFill>
                  <a:effectLst/>
                </a:rPr>
                <a:t>dictum</a:t>
              </a:r>
              <a:r>
                <a:rPr lang="pt-BR">
                  <a:solidFill>
                    <a:schemeClr val="bg2">
                      <a:lumMod val="25000"/>
                    </a:schemeClr>
                  </a:solidFill>
                  <a:effectLst/>
                </a:rPr>
                <a:t>, </a:t>
              </a:r>
              <a:r>
                <a:rPr lang="pt-BR" err="1">
                  <a:solidFill>
                    <a:schemeClr val="bg2">
                      <a:lumMod val="25000"/>
                    </a:schemeClr>
                  </a:solidFill>
                  <a:effectLst/>
                </a:rPr>
                <a:t>tortor</a:t>
              </a:r>
              <a:r>
                <a:rPr lang="pt-BR">
                  <a:solidFill>
                    <a:schemeClr val="bg2">
                      <a:lumMod val="25000"/>
                    </a:schemeClr>
                  </a:solidFill>
                  <a:effectLst/>
                </a:rPr>
                <a:t> id </a:t>
              </a:r>
              <a:r>
                <a:rPr lang="pt-BR" err="1">
                  <a:solidFill>
                    <a:schemeClr val="bg2">
                      <a:lumMod val="25000"/>
                    </a:schemeClr>
                  </a:solidFill>
                  <a:effectLst/>
                </a:rPr>
                <a:t>cursus</a:t>
              </a:r>
              <a:r>
                <a:rPr lang="pt-BR">
                  <a:solidFill>
                    <a:schemeClr val="bg2">
                      <a:lumMod val="25000"/>
                    </a:schemeClr>
                  </a:solidFill>
                  <a:effectLst/>
                </a:rPr>
                <a:t> </a:t>
              </a:r>
              <a:r>
                <a:rPr lang="pt-BR" err="1">
                  <a:solidFill>
                    <a:schemeClr val="bg2">
                      <a:lumMod val="25000"/>
                    </a:schemeClr>
                  </a:solidFill>
                  <a:effectLst/>
                </a:rPr>
                <a:t>posuere</a:t>
              </a:r>
              <a:r>
                <a:rPr lang="pt-BR">
                  <a:solidFill>
                    <a:schemeClr val="bg2">
                      <a:lumMod val="25000"/>
                    </a:schemeClr>
                  </a:solidFill>
                  <a:effectLst/>
                </a:rPr>
                <a:t>. </a:t>
              </a:r>
              <a:r>
                <a:rPr lang="pt-BR" err="1">
                  <a:solidFill>
                    <a:schemeClr val="bg2">
                      <a:lumMod val="25000"/>
                    </a:schemeClr>
                  </a:solidFill>
                  <a:effectLst/>
                </a:rPr>
                <a:t>Maecenas</a:t>
              </a:r>
              <a:r>
                <a:rPr lang="pt-BR">
                  <a:solidFill>
                    <a:schemeClr val="bg2">
                      <a:lumMod val="25000"/>
                    </a:schemeClr>
                  </a:solidFill>
                  <a:effectLst/>
                </a:rPr>
                <a:t> vitae </a:t>
              </a:r>
              <a:r>
                <a:rPr lang="pt-BR" err="1">
                  <a:solidFill>
                    <a:schemeClr val="bg2">
                      <a:lumMod val="25000"/>
                    </a:schemeClr>
                  </a:solidFill>
                  <a:effectLst/>
                </a:rPr>
                <a:t>elit</a:t>
              </a:r>
              <a:r>
                <a:rPr lang="pt-BR">
                  <a:solidFill>
                    <a:schemeClr val="bg2">
                      <a:lumMod val="25000"/>
                    </a:schemeClr>
                  </a:solidFill>
                  <a:effectLst/>
                </a:rPr>
                <a:t> </a:t>
              </a:r>
              <a:r>
                <a:rPr lang="pt-BR" err="1">
                  <a:solidFill>
                    <a:schemeClr val="bg2">
                      <a:lumMod val="25000"/>
                    </a:schemeClr>
                  </a:solidFill>
                  <a:effectLst/>
                </a:rPr>
                <a:t>ligula</a:t>
              </a:r>
              <a:r>
                <a:rPr lang="pt-BR">
                  <a:solidFill>
                    <a:schemeClr val="bg2">
                      <a:lumMod val="25000"/>
                    </a:schemeClr>
                  </a:solidFill>
                  <a:effectLst/>
                </a:rPr>
                <a:t>. </a:t>
              </a:r>
              <a:endParaRPr lang="pt-BR">
                <a:solidFill>
                  <a:schemeClr val="bg2">
                    <a:lumMod val="25000"/>
                  </a:schemeClr>
                </a:solidFill>
              </a:endParaRPr>
            </a:p>
          </p:txBody>
        </p:sp>
      </p:grpSp>
    </p:spTree>
    <p:extLst>
      <p:ext uri="{BB962C8B-B14F-4D97-AF65-F5344CB8AC3E}">
        <p14:creationId xmlns:p14="http://schemas.microsoft.com/office/powerpoint/2010/main" val="133990473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4" name="Agrupar 13">
            <a:extLst>
              <a:ext uri="{FF2B5EF4-FFF2-40B4-BE49-F238E27FC236}">
                <a16:creationId xmlns:a16="http://schemas.microsoft.com/office/drawing/2014/main" id="{B1AC3A05-B6BB-8B56-D653-45781763465F}"/>
              </a:ext>
            </a:extLst>
          </p:cNvPr>
          <p:cNvGrpSpPr/>
          <p:nvPr/>
        </p:nvGrpSpPr>
        <p:grpSpPr>
          <a:xfrm>
            <a:off x="1398673" y="1181221"/>
            <a:ext cx="9391469" cy="4184439"/>
            <a:chOff x="1398673" y="1181221"/>
            <a:chExt cx="9391469" cy="4184439"/>
          </a:xfrm>
        </p:grpSpPr>
        <p:grpSp>
          <p:nvGrpSpPr>
            <p:cNvPr id="10" name="Agrupar 9">
              <a:extLst>
                <a:ext uri="{FF2B5EF4-FFF2-40B4-BE49-F238E27FC236}">
                  <a16:creationId xmlns:a16="http://schemas.microsoft.com/office/drawing/2014/main" id="{08E6A0A3-7EF5-3905-6C07-9AC8DFAEB8C1}"/>
                </a:ext>
              </a:extLst>
            </p:cNvPr>
            <p:cNvGrpSpPr/>
            <p:nvPr/>
          </p:nvGrpSpPr>
          <p:grpSpPr>
            <a:xfrm>
              <a:off x="1398673" y="1653054"/>
              <a:ext cx="2801990" cy="3702266"/>
              <a:chOff x="1398673" y="1653054"/>
              <a:chExt cx="2801990" cy="3702266"/>
            </a:xfrm>
          </p:grpSpPr>
          <p:grpSp>
            <p:nvGrpSpPr>
              <p:cNvPr id="3" name="Agrupar 2">
                <a:extLst>
                  <a:ext uri="{FF2B5EF4-FFF2-40B4-BE49-F238E27FC236}">
                    <a16:creationId xmlns:a16="http://schemas.microsoft.com/office/drawing/2014/main" id="{25038344-261C-4307-69D9-531A80E26883}"/>
                  </a:ext>
                </a:extLst>
              </p:cNvPr>
              <p:cNvGrpSpPr/>
              <p:nvPr/>
            </p:nvGrpSpPr>
            <p:grpSpPr>
              <a:xfrm>
                <a:off x="1401828" y="1653054"/>
                <a:ext cx="2781501" cy="1569249"/>
                <a:chOff x="1911250" y="1380723"/>
                <a:chExt cx="2781501" cy="1569253"/>
              </a:xfrm>
            </p:grpSpPr>
            <p:sp>
              <p:nvSpPr>
                <p:cNvPr id="7" name="Retângulo 6">
                  <a:extLst>
                    <a:ext uri="{FF2B5EF4-FFF2-40B4-BE49-F238E27FC236}">
                      <a16:creationId xmlns:a16="http://schemas.microsoft.com/office/drawing/2014/main" id="{76A16DB7-E841-6B81-4091-267568546E9F}"/>
                    </a:ext>
                  </a:extLst>
                </p:cNvPr>
                <p:cNvSpPr/>
                <p:nvPr/>
              </p:nvSpPr>
              <p:spPr>
                <a:xfrm>
                  <a:off x="1911250" y="1380723"/>
                  <a:ext cx="2781501" cy="1569253"/>
                </a:xfrm>
                <a:prstGeom prst="rect">
                  <a:avLst/>
                </a:prstGeom>
                <a:solidFill>
                  <a:srgbClr val="E3EA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8" name="Imagem 7">
                  <a:extLst>
                    <a:ext uri="{FF2B5EF4-FFF2-40B4-BE49-F238E27FC236}">
                      <a16:creationId xmlns:a16="http://schemas.microsoft.com/office/drawing/2014/main" id="{4E4DEC63-E4B4-11D7-0E99-F120EA427C9A}"/>
                    </a:ext>
                  </a:extLst>
                </p:cNvPr>
                <p:cNvPicPr>
                  <a:picLocks noChangeAspect="1"/>
                </p:cNvPicPr>
                <p:nvPr/>
              </p:nvPicPr>
              <p:blipFill>
                <a:blip r:embed="rId2"/>
                <a:stretch>
                  <a:fillRect/>
                </a:stretch>
              </p:blipFill>
              <p:spPr>
                <a:xfrm>
                  <a:off x="1922599" y="1391063"/>
                  <a:ext cx="2758803" cy="1548573"/>
                </a:xfrm>
                <a:prstGeom prst="rect">
                  <a:avLst/>
                </a:prstGeom>
              </p:spPr>
            </p:pic>
          </p:grpSp>
          <p:sp>
            <p:nvSpPr>
              <p:cNvPr id="24" name="CaixaDeTexto 23">
                <a:extLst>
                  <a:ext uri="{FF2B5EF4-FFF2-40B4-BE49-F238E27FC236}">
                    <a16:creationId xmlns:a16="http://schemas.microsoft.com/office/drawing/2014/main" id="{D898D266-6583-DE89-D4B4-94E256E3998A}"/>
                  </a:ext>
                </a:extLst>
              </p:cNvPr>
              <p:cNvSpPr txBox="1"/>
              <p:nvPr/>
            </p:nvSpPr>
            <p:spPr>
              <a:xfrm>
                <a:off x="1398673" y="3877992"/>
                <a:ext cx="2801990" cy="1477328"/>
              </a:xfrm>
              <a:prstGeom prst="rect">
                <a:avLst/>
              </a:prstGeom>
              <a:noFill/>
            </p:spPr>
            <p:txBody>
              <a:bodyPr wrap="square">
                <a:spAutoFit/>
              </a:bodyPr>
              <a:lstStyle/>
              <a:p>
                <a:r>
                  <a:rPr lang="pt-BR">
                    <a:solidFill>
                      <a:schemeClr val="bg2">
                        <a:lumMod val="25000"/>
                      </a:schemeClr>
                    </a:solidFill>
                    <a:effectLst/>
                  </a:rPr>
                  <a:t>In </a:t>
                </a:r>
                <a:r>
                  <a:rPr lang="pt-BR" err="1">
                    <a:solidFill>
                      <a:schemeClr val="bg2">
                        <a:lumMod val="25000"/>
                      </a:schemeClr>
                    </a:solidFill>
                    <a:effectLst/>
                  </a:rPr>
                  <a:t>pulvinar</a:t>
                </a:r>
                <a:r>
                  <a:rPr lang="pt-BR">
                    <a:solidFill>
                      <a:schemeClr val="bg2">
                        <a:lumMod val="25000"/>
                      </a:schemeClr>
                    </a:solidFill>
                    <a:effectLst/>
                  </a:rPr>
                  <a:t> </a:t>
                </a:r>
                <a:r>
                  <a:rPr lang="pt-BR" err="1">
                    <a:solidFill>
                      <a:schemeClr val="bg2">
                        <a:lumMod val="25000"/>
                      </a:schemeClr>
                    </a:solidFill>
                    <a:effectLst/>
                  </a:rPr>
                  <a:t>odio</a:t>
                </a:r>
                <a:r>
                  <a:rPr lang="pt-BR">
                    <a:solidFill>
                      <a:schemeClr val="bg2">
                        <a:lumMod val="25000"/>
                      </a:schemeClr>
                    </a:solidFill>
                    <a:effectLst/>
                  </a:rPr>
                  <a:t> nunc, ut </a:t>
                </a:r>
                <a:r>
                  <a:rPr lang="pt-BR" err="1">
                    <a:solidFill>
                      <a:schemeClr val="bg2">
                        <a:lumMod val="25000"/>
                      </a:schemeClr>
                    </a:solidFill>
                    <a:effectLst/>
                  </a:rPr>
                  <a:t>commo</a:t>
                </a:r>
                <a:r>
                  <a:rPr lang="pt-BR">
                    <a:solidFill>
                      <a:schemeClr val="bg2">
                        <a:lumMod val="25000"/>
                      </a:schemeClr>
                    </a:solidFill>
                    <a:effectLst/>
                  </a:rPr>
                  <a:t> odo </a:t>
                </a:r>
                <a:r>
                  <a:rPr lang="pt-BR" err="1">
                    <a:solidFill>
                      <a:schemeClr val="bg2">
                        <a:lumMod val="25000"/>
                      </a:schemeClr>
                    </a:solidFill>
                    <a:effectLst/>
                  </a:rPr>
                  <a:t>lacus</a:t>
                </a:r>
                <a:r>
                  <a:rPr lang="pt-BR">
                    <a:solidFill>
                      <a:schemeClr val="bg2">
                        <a:lumMod val="25000"/>
                      </a:schemeClr>
                    </a:solidFill>
                    <a:effectLst/>
                  </a:rPr>
                  <a:t> </a:t>
                </a:r>
                <a:r>
                  <a:rPr lang="pt-BR" err="1">
                    <a:solidFill>
                      <a:schemeClr val="bg2">
                        <a:lumMod val="25000"/>
                      </a:schemeClr>
                    </a:solidFill>
                    <a:effectLst/>
                  </a:rPr>
                  <a:t>feugiat</a:t>
                </a:r>
                <a:r>
                  <a:rPr lang="pt-BR">
                    <a:solidFill>
                      <a:schemeClr val="bg2">
                        <a:lumMod val="25000"/>
                      </a:schemeClr>
                    </a:solidFill>
                    <a:effectLst/>
                  </a:rPr>
                  <a:t> in. In </a:t>
                </a:r>
                <a:r>
                  <a:rPr lang="pt-BR" err="1">
                    <a:solidFill>
                      <a:schemeClr val="bg2">
                        <a:lumMod val="25000"/>
                      </a:schemeClr>
                    </a:solidFill>
                    <a:effectLst/>
                  </a:rPr>
                  <a:t>imperdiet</a:t>
                </a:r>
                <a:r>
                  <a:rPr lang="pt-BR">
                    <a:solidFill>
                      <a:schemeClr val="bg2">
                        <a:lumMod val="25000"/>
                      </a:schemeClr>
                    </a:solidFill>
                    <a:effectLst/>
                  </a:rPr>
                  <a:t> </a:t>
                </a:r>
                <a:r>
                  <a:rPr lang="pt-BR" err="1">
                    <a:solidFill>
                      <a:schemeClr val="bg2">
                        <a:lumMod val="25000"/>
                      </a:schemeClr>
                    </a:solidFill>
                    <a:effectLst/>
                  </a:rPr>
                  <a:t>tortor</a:t>
                </a:r>
                <a:r>
                  <a:rPr lang="pt-BR">
                    <a:solidFill>
                      <a:schemeClr val="bg2">
                        <a:lumMod val="25000"/>
                      </a:schemeClr>
                    </a:solidFill>
                    <a:effectLst/>
                  </a:rPr>
                  <a:t> ac </a:t>
                </a:r>
                <a:r>
                  <a:rPr lang="pt-BR" err="1">
                    <a:solidFill>
                      <a:schemeClr val="bg2">
                        <a:lumMod val="25000"/>
                      </a:schemeClr>
                    </a:solidFill>
                    <a:effectLst/>
                  </a:rPr>
                  <a:t>risus</a:t>
                </a:r>
                <a:r>
                  <a:rPr lang="pt-BR">
                    <a:solidFill>
                      <a:schemeClr val="bg2">
                        <a:lumMod val="25000"/>
                      </a:schemeClr>
                    </a:solidFill>
                    <a:effectLst/>
                  </a:rPr>
                  <a:t> </a:t>
                </a:r>
                <a:r>
                  <a:rPr lang="pt-BR" err="1">
                    <a:solidFill>
                      <a:schemeClr val="bg2">
                        <a:lumMod val="25000"/>
                      </a:schemeClr>
                    </a:solidFill>
                    <a:effectLst/>
                  </a:rPr>
                  <a:t>hendrerit</a:t>
                </a:r>
                <a:r>
                  <a:rPr lang="pt-BR">
                    <a:solidFill>
                      <a:schemeClr val="bg2">
                        <a:lumMod val="25000"/>
                      </a:schemeClr>
                    </a:solidFill>
                    <a:effectLst/>
                  </a:rPr>
                  <a:t> </a:t>
                </a:r>
                <a:r>
                  <a:rPr lang="pt-BR" err="1">
                    <a:solidFill>
                      <a:schemeClr val="bg2">
                        <a:lumMod val="25000"/>
                      </a:schemeClr>
                    </a:solidFill>
                    <a:effectLst/>
                  </a:rPr>
                  <a:t>ultrices</a:t>
                </a:r>
                <a:r>
                  <a:rPr lang="pt-BR">
                    <a:solidFill>
                      <a:schemeClr val="bg2">
                        <a:lumMod val="25000"/>
                      </a:schemeClr>
                    </a:solidFill>
                    <a:effectLst/>
                  </a:rPr>
                  <a:t>, </a:t>
                </a:r>
                <a:r>
                  <a:rPr lang="pt-BR" err="1">
                    <a:solidFill>
                      <a:schemeClr val="bg2">
                        <a:lumMod val="25000"/>
                      </a:schemeClr>
                    </a:solidFill>
                    <a:effectLst/>
                  </a:rPr>
                  <a:t>suspendisse</a:t>
                </a:r>
                <a:r>
                  <a:rPr lang="pt-BR">
                    <a:solidFill>
                      <a:schemeClr val="bg2">
                        <a:lumMod val="25000"/>
                      </a:schemeClr>
                    </a:solidFill>
                    <a:effectLst/>
                  </a:rPr>
                  <a:t> </a:t>
                </a:r>
                <a:r>
                  <a:rPr lang="pt-BR" err="1">
                    <a:solidFill>
                      <a:schemeClr val="bg2">
                        <a:lumMod val="25000"/>
                      </a:schemeClr>
                    </a:solidFill>
                    <a:effectLst/>
                  </a:rPr>
                  <a:t>potenti</a:t>
                </a:r>
                <a:r>
                  <a:rPr lang="pt-BR">
                    <a:solidFill>
                      <a:schemeClr val="bg2">
                        <a:lumMod val="25000"/>
                      </a:schemeClr>
                    </a:solidFill>
                    <a:effectLst/>
                  </a:rPr>
                  <a:t>. </a:t>
                </a:r>
                <a:endParaRPr lang="pt-BR">
                  <a:solidFill>
                    <a:schemeClr val="bg2">
                      <a:lumMod val="25000"/>
                    </a:schemeClr>
                  </a:solidFill>
                </a:endParaRPr>
              </a:p>
            </p:txBody>
          </p:sp>
          <p:sp>
            <p:nvSpPr>
              <p:cNvPr id="25" name="CaixaDeTexto 24">
                <a:extLst>
                  <a:ext uri="{FF2B5EF4-FFF2-40B4-BE49-F238E27FC236}">
                    <a16:creationId xmlns:a16="http://schemas.microsoft.com/office/drawing/2014/main" id="{A4EACD83-B87E-37EA-E6B6-8CC3B4BC5ED8}"/>
                  </a:ext>
                </a:extLst>
              </p:cNvPr>
              <p:cNvSpPr txBox="1"/>
              <p:nvPr/>
            </p:nvSpPr>
            <p:spPr>
              <a:xfrm>
                <a:off x="1398673" y="3411849"/>
                <a:ext cx="2801990" cy="400110"/>
              </a:xfrm>
              <a:prstGeom prst="rect">
                <a:avLst/>
              </a:prstGeom>
              <a:noFill/>
            </p:spPr>
            <p:txBody>
              <a:bodyPr wrap="square">
                <a:spAutoFit/>
              </a:bodyPr>
              <a:lstStyle/>
              <a:p>
                <a:r>
                  <a:rPr lang="pt-BR" sz="2000" b="1">
                    <a:effectLst/>
                  </a:rPr>
                  <a:t>1980</a:t>
                </a:r>
                <a:endParaRPr lang="pt-BR" sz="2000" b="1"/>
              </a:p>
            </p:txBody>
          </p:sp>
        </p:grpSp>
        <p:grpSp>
          <p:nvGrpSpPr>
            <p:cNvPr id="11" name="Agrupar 10">
              <a:extLst>
                <a:ext uri="{FF2B5EF4-FFF2-40B4-BE49-F238E27FC236}">
                  <a16:creationId xmlns:a16="http://schemas.microsoft.com/office/drawing/2014/main" id="{697CAAAA-20BB-DB83-00F0-9179FC2558AE}"/>
                </a:ext>
              </a:extLst>
            </p:cNvPr>
            <p:cNvGrpSpPr/>
            <p:nvPr/>
          </p:nvGrpSpPr>
          <p:grpSpPr>
            <a:xfrm>
              <a:off x="4703891" y="1663394"/>
              <a:ext cx="2801990" cy="3702266"/>
              <a:chOff x="4703891" y="1663394"/>
              <a:chExt cx="2801990" cy="3702266"/>
            </a:xfrm>
          </p:grpSpPr>
          <p:grpSp>
            <p:nvGrpSpPr>
              <p:cNvPr id="39" name="Agrupar 38">
                <a:extLst>
                  <a:ext uri="{FF2B5EF4-FFF2-40B4-BE49-F238E27FC236}">
                    <a16:creationId xmlns:a16="http://schemas.microsoft.com/office/drawing/2014/main" id="{39ABAC44-2EBE-F32A-01CE-7E020FD14C2B}"/>
                  </a:ext>
                </a:extLst>
              </p:cNvPr>
              <p:cNvGrpSpPr/>
              <p:nvPr/>
            </p:nvGrpSpPr>
            <p:grpSpPr>
              <a:xfrm>
                <a:off x="4707046" y="1663394"/>
                <a:ext cx="2781501" cy="1569249"/>
                <a:chOff x="1911250" y="1380723"/>
                <a:chExt cx="2781501" cy="1569253"/>
              </a:xfrm>
            </p:grpSpPr>
            <p:sp>
              <p:nvSpPr>
                <p:cNvPr id="41" name="Retângulo 40">
                  <a:extLst>
                    <a:ext uri="{FF2B5EF4-FFF2-40B4-BE49-F238E27FC236}">
                      <a16:creationId xmlns:a16="http://schemas.microsoft.com/office/drawing/2014/main" id="{5AD28177-436D-EF75-04CD-E6AC992DD5A1}"/>
                    </a:ext>
                  </a:extLst>
                </p:cNvPr>
                <p:cNvSpPr/>
                <p:nvPr/>
              </p:nvSpPr>
              <p:spPr>
                <a:xfrm>
                  <a:off x="1911250" y="1380723"/>
                  <a:ext cx="2781501" cy="1569253"/>
                </a:xfrm>
                <a:prstGeom prst="rect">
                  <a:avLst/>
                </a:prstGeom>
                <a:solidFill>
                  <a:srgbClr val="E3EA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42" name="Imagem 41">
                  <a:extLst>
                    <a:ext uri="{FF2B5EF4-FFF2-40B4-BE49-F238E27FC236}">
                      <a16:creationId xmlns:a16="http://schemas.microsoft.com/office/drawing/2014/main" id="{5A72E7CB-2873-E90A-F3FE-97C7609A6AD9}"/>
                    </a:ext>
                  </a:extLst>
                </p:cNvPr>
                <p:cNvPicPr>
                  <a:picLocks noChangeAspect="1"/>
                </p:cNvPicPr>
                <p:nvPr/>
              </p:nvPicPr>
              <p:blipFill>
                <a:blip r:embed="rId2"/>
                <a:stretch>
                  <a:fillRect/>
                </a:stretch>
              </p:blipFill>
              <p:spPr>
                <a:xfrm>
                  <a:off x="1922599" y="1391063"/>
                  <a:ext cx="2758803" cy="1548573"/>
                </a:xfrm>
                <a:prstGeom prst="rect">
                  <a:avLst/>
                </a:prstGeom>
              </p:spPr>
            </p:pic>
          </p:grpSp>
          <p:sp>
            <p:nvSpPr>
              <p:cNvPr id="37" name="CaixaDeTexto 36">
                <a:extLst>
                  <a:ext uri="{FF2B5EF4-FFF2-40B4-BE49-F238E27FC236}">
                    <a16:creationId xmlns:a16="http://schemas.microsoft.com/office/drawing/2014/main" id="{A87D7DC2-52D4-8F95-E17D-B33993A067C8}"/>
                  </a:ext>
                </a:extLst>
              </p:cNvPr>
              <p:cNvSpPr txBox="1"/>
              <p:nvPr/>
            </p:nvSpPr>
            <p:spPr>
              <a:xfrm>
                <a:off x="4703891" y="3888332"/>
                <a:ext cx="2801990" cy="1477328"/>
              </a:xfrm>
              <a:prstGeom prst="rect">
                <a:avLst/>
              </a:prstGeom>
              <a:noFill/>
            </p:spPr>
            <p:txBody>
              <a:bodyPr wrap="square">
                <a:spAutoFit/>
              </a:bodyPr>
              <a:lstStyle/>
              <a:p>
                <a:r>
                  <a:rPr lang="pt-BR">
                    <a:solidFill>
                      <a:schemeClr val="bg2">
                        <a:lumMod val="25000"/>
                      </a:schemeClr>
                    </a:solidFill>
                    <a:effectLst/>
                  </a:rPr>
                  <a:t>In </a:t>
                </a:r>
                <a:r>
                  <a:rPr lang="pt-BR" err="1">
                    <a:solidFill>
                      <a:schemeClr val="bg2">
                        <a:lumMod val="25000"/>
                      </a:schemeClr>
                    </a:solidFill>
                    <a:effectLst/>
                  </a:rPr>
                  <a:t>pulvinar</a:t>
                </a:r>
                <a:r>
                  <a:rPr lang="pt-BR">
                    <a:solidFill>
                      <a:schemeClr val="bg2">
                        <a:lumMod val="25000"/>
                      </a:schemeClr>
                    </a:solidFill>
                    <a:effectLst/>
                  </a:rPr>
                  <a:t> </a:t>
                </a:r>
                <a:r>
                  <a:rPr lang="pt-BR" err="1">
                    <a:solidFill>
                      <a:schemeClr val="bg2">
                        <a:lumMod val="25000"/>
                      </a:schemeClr>
                    </a:solidFill>
                    <a:effectLst/>
                  </a:rPr>
                  <a:t>odio</a:t>
                </a:r>
                <a:r>
                  <a:rPr lang="pt-BR">
                    <a:solidFill>
                      <a:schemeClr val="bg2">
                        <a:lumMod val="25000"/>
                      </a:schemeClr>
                    </a:solidFill>
                    <a:effectLst/>
                  </a:rPr>
                  <a:t> nunc, ut </a:t>
                </a:r>
                <a:r>
                  <a:rPr lang="pt-BR" err="1">
                    <a:solidFill>
                      <a:schemeClr val="bg2">
                        <a:lumMod val="25000"/>
                      </a:schemeClr>
                    </a:solidFill>
                    <a:effectLst/>
                  </a:rPr>
                  <a:t>commo</a:t>
                </a:r>
                <a:r>
                  <a:rPr lang="pt-BR">
                    <a:solidFill>
                      <a:schemeClr val="bg2">
                        <a:lumMod val="25000"/>
                      </a:schemeClr>
                    </a:solidFill>
                    <a:effectLst/>
                  </a:rPr>
                  <a:t> odo </a:t>
                </a:r>
                <a:r>
                  <a:rPr lang="pt-BR" err="1">
                    <a:solidFill>
                      <a:schemeClr val="bg2">
                        <a:lumMod val="25000"/>
                      </a:schemeClr>
                    </a:solidFill>
                    <a:effectLst/>
                  </a:rPr>
                  <a:t>lacus</a:t>
                </a:r>
                <a:r>
                  <a:rPr lang="pt-BR">
                    <a:solidFill>
                      <a:schemeClr val="bg2">
                        <a:lumMod val="25000"/>
                      </a:schemeClr>
                    </a:solidFill>
                    <a:effectLst/>
                  </a:rPr>
                  <a:t> </a:t>
                </a:r>
                <a:r>
                  <a:rPr lang="pt-BR" err="1">
                    <a:solidFill>
                      <a:schemeClr val="bg2">
                        <a:lumMod val="25000"/>
                      </a:schemeClr>
                    </a:solidFill>
                    <a:effectLst/>
                  </a:rPr>
                  <a:t>feugiat</a:t>
                </a:r>
                <a:r>
                  <a:rPr lang="pt-BR">
                    <a:solidFill>
                      <a:schemeClr val="bg2">
                        <a:lumMod val="25000"/>
                      </a:schemeClr>
                    </a:solidFill>
                    <a:effectLst/>
                  </a:rPr>
                  <a:t> in. In </a:t>
                </a:r>
                <a:r>
                  <a:rPr lang="pt-BR" err="1">
                    <a:solidFill>
                      <a:schemeClr val="bg2">
                        <a:lumMod val="25000"/>
                      </a:schemeClr>
                    </a:solidFill>
                    <a:effectLst/>
                  </a:rPr>
                  <a:t>imperdiet</a:t>
                </a:r>
                <a:r>
                  <a:rPr lang="pt-BR">
                    <a:solidFill>
                      <a:schemeClr val="bg2">
                        <a:lumMod val="25000"/>
                      </a:schemeClr>
                    </a:solidFill>
                    <a:effectLst/>
                  </a:rPr>
                  <a:t> </a:t>
                </a:r>
                <a:r>
                  <a:rPr lang="pt-BR" err="1">
                    <a:solidFill>
                      <a:schemeClr val="bg2">
                        <a:lumMod val="25000"/>
                      </a:schemeClr>
                    </a:solidFill>
                    <a:effectLst/>
                  </a:rPr>
                  <a:t>tortor</a:t>
                </a:r>
                <a:r>
                  <a:rPr lang="pt-BR">
                    <a:solidFill>
                      <a:schemeClr val="bg2">
                        <a:lumMod val="25000"/>
                      </a:schemeClr>
                    </a:solidFill>
                    <a:effectLst/>
                  </a:rPr>
                  <a:t> ac </a:t>
                </a:r>
                <a:r>
                  <a:rPr lang="pt-BR" err="1">
                    <a:solidFill>
                      <a:schemeClr val="bg2">
                        <a:lumMod val="25000"/>
                      </a:schemeClr>
                    </a:solidFill>
                    <a:effectLst/>
                  </a:rPr>
                  <a:t>risus</a:t>
                </a:r>
                <a:r>
                  <a:rPr lang="pt-BR">
                    <a:solidFill>
                      <a:schemeClr val="bg2">
                        <a:lumMod val="25000"/>
                      </a:schemeClr>
                    </a:solidFill>
                    <a:effectLst/>
                  </a:rPr>
                  <a:t> </a:t>
                </a:r>
                <a:r>
                  <a:rPr lang="pt-BR" err="1">
                    <a:solidFill>
                      <a:schemeClr val="bg2">
                        <a:lumMod val="25000"/>
                      </a:schemeClr>
                    </a:solidFill>
                    <a:effectLst/>
                  </a:rPr>
                  <a:t>hendrerit</a:t>
                </a:r>
                <a:r>
                  <a:rPr lang="pt-BR">
                    <a:solidFill>
                      <a:schemeClr val="bg2">
                        <a:lumMod val="25000"/>
                      </a:schemeClr>
                    </a:solidFill>
                    <a:effectLst/>
                  </a:rPr>
                  <a:t> </a:t>
                </a:r>
                <a:r>
                  <a:rPr lang="pt-BR" err="1">
                    <a:solidFill>
                      <a:schemeClr val="bg2">
                        <a:lumMod val="25000"/>
                      </a:schemeClr>
                    </a:solidFill>
                    <a:effectLst/>
                  </a:rPr>
                  <a:t>ultrices</a:t>
                </a:r>
                <a:r>
                  <a:rPr lang="pt-BR">
                    <a:solidFill>
                      <a:schemeClr val="bg2">
                        <a:lumMod val="25000"/>
                      </a:schemeClr>
                    </a:solidFill>
                    <a:effectLst/>
                  </a:rPr>
                  <a:t>, </a:t>
                </a:r>
                <a:r>
                  <a:rPr lang="pt-BR" err="1">
                    <a:solidFill>
                      <a:schemeClr val="bg2">
                        <a:lumMod val="25000"/>
                      </a:schemeClr>
                    </a:solidFill>
                    <a:effectLst/>
                  </a:rPr>
                  <a:t>suspendisse</a:t>
                </a:r>
                <a:r>
                  <a:rPr lang="pt-BR">
                    <a:solidFill>
                      <a:schemeClr val="bg2">
                        <a:lumMod val="25000"/>
                      </a:schemeClr>
                    </a:solidFill>
                    <a:effectLst/>
                  </a:rPr>
                  <a:t> </a:t>
                </a:r>
                <a:r>
                  <a:rPr lang="pt-BR" err="1">
                    <a:solidFill>
                      <a:schemeClr val="bg2">
                        <a:lumMod val="25000"/>
                      </a:schemeClr>
                    </a:solidFill>
                    <a:effectLst/>
                  </a:rPr>
                  <a:t>potenti</a:t>
                </a:r>
                <a:r>
                  <a:rPr lang="pt-BR">
                    <a:solidFill>
                      <a:schemeClr val="bg2">
                        <a:lumMod val="25000"/>
                      </a:schemeClr>
                    </a:solidFill>
                    <a:effectLst/>
                  </a:rPr>
                  <a:t>. </a:t>
                </a:r>
                <a:endParaRPr lang="pt-BR">
                  <a:solidFill>
                    <a:schemeClr val="bg2">
                      <a:lumMod val="25000"/>
                    </a:schemeClr>
                  </a:solidFill>
                </a:endParaRPr>
              </a:p>
            </p:txBody>
          </p:sp>
          <p:sp>
            <p:nvSpPr>
              <p:cNvPr id="38" name="CaixaDeTexto 37">
                <a:extLst>
                  <a:ext uri="{FF2B5EF4-FFF2-40B4-BE49-F238E27FC236}">
                    <a16:creationId xmlns:a16="http://schemas.microsoft.com/office/drawing/2014/main" id="{23CB5CC8-67EC-A6CA-0C0E-AB22033CC741}"/>
                  </a:ext>
                </a:extLst>
              </p:cNvPr>
              <p:cNvSpPr txBox="1"/>
              <p:nvPr/>
            </p:nvSpPr>
            <p:spPr>
              <a:xfrm>
                <a:off x="4703891" y="3422189"/>
                <a:ext cx="2801990" cy="400110"/>
              </a:xfrm>
              <a:prstGeom prst="rect">
                <a:avLst/>
              </a:prstGeom>
              <a:noFill/>
            </p:spPr>
            <p:txBody>
              <a:bodyPr wrap="square">
                <a:spAutoFit/>
              </a:bodyPr>
              <a:lstStyle/>
              <a:p>
                <a:r>
                  <a:rPr lang="pt-BR" sz="2000" b="1">
                    <a:effectLst/>
                  </a:rPr>
                  <a:t>1980</a:t>
                </a:r>
                <a:endParaRPr lang="pt-BR" sz="2000" b="1"/>
              </a:p>
            </p:txBody>
          </p:sp>
        </p:grpSp>
        <p:grpSp>
          <p:nvGrpSpPr>
            <p:cNvPr id="12" name="Agrupar 11">
              <a:extLst>
                <a:ext uri="{FF2B5EF4-FFF2-40B4-BE49-F238E27FC236}">
                  <a16:creationId xmlns:a16="http://schemas.microsoft.com/office/drawing/2014/main" id="{55BC4CB1-E198-E340-BA22-4DA8690F6B7F}"/>
                </a:ext>
              </a:extLst>
            </p:cNvPr>
            <p:cNvGrpSpPr/>
            <p:nvPr/>
          </p:nvGrpSpPr>
          <p:grpSpPr>
            <a:xfrm>
              <a:off x="7988152" y="1653054"/>
              <a:ext cx="2801990" cy="3702266"/>
              <a:chOff x="7988152" y="1653054"/>
              <a:chExt cx="2801990" cy="3702266"/>
            </a:xfrm>
          </p:grpSpPr>
          <p:grpSp>
            <p:nvGrpSpPr>
              <p:cNvPr id="55" name="Agrupar 54">
                <a:extLst>
                  <a:ext uri="{FF2B5EF4-FFF2-40B4-BE49-F238E27FC236}">
                    <a16:creationId xmlns:a16="http://schemas.microsoft.com/office/drawing/2014/main" id="{23E0FC15-6922-1492-1B63-78CA2D96B1CC}"/>
                  </a:ext>
                </a:extLst>
              </p:cNvPr>
              <p:cNvGrpSpPr/>
              <p:nvPr/>
            </p:nvGrpSpPr>
            <p:grpSpPr>
              <a:xfrm>
                <a:off x="7991307" y="1653054"/>
                <a:ext cx="2781501" cy="1569249"/>
                <a:chOff x="1911250" y="1380723"/>
                <a:chExt cx="2781501" cy="1569253"/>
              </a:xfrm>
            </p:grpSpPr>
            <p:sp>
              <p:nvSpPr>
                <p:cNvPr id="57" name="Retângulo 56">
                  <a:extLst>
                    <a:ext uri="{FF2B5EF4-FFF2-40B4-BE49-F238E27FC236}">
                      <a16:creationId xmlns:a16="http://schemas.microsoft.com/office/drawing/2014/main" id="{53A9186E-6839-9EA6-1A18-9F53CB1A1FB1}"/>
                    </a:ext>
                  </a:extLst>
                </p:cNvPr>
                <p:cNvSpPr/>
                <p:nvPr/>
              </p:nvSpPr>
              <p:spPr>
                <a:xfrm>
                  <a:off x="1911250" y="1380723"/>
                  <a:ext cx="2781501" cy="1569253"/>
                </a:xfrm>
                <a:prstGeom prst="rect">
                  <a:avLst/>
                </a:prstGeom>
                <a:solidFill>
                  <a:srgbClr val="E3EA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58" name="Imagem 57">
                  <a:extLst>
                    <a:ext uri="{FF2B5EF4-FFF2-40B4-BE49-F238E27FC236}">
                      <a16:creationId xmlns:a16="http://schemas.microsoft.com/office/drawing/2014/main" id="{AE6E92AA-8AA6-BD87-A3A6-CA28D5943107}"/>
                    </a:ext>
                  </a:extLst>
                </p:cNvPr>
                <p:cNvPicPr>
                  <a:picLocks noChangeAspect="1"/>
                </p:cNvPicPr>
                <p:nvPr/>
              </p:nvPicPr>
              <p:blipFill>
                <a:blip r:embed="rId2"/>
                <a:stretch>
                  <a:fillRect/>
                </a:stretch>
              </p:blipFill>
              <p:spPr>
                <a:xfrm>
                  <a:off x="1922599" y="1391063"/>
                  <a:ext cx="2758803" cy="1548573"/>
                </a:xfrm>
                <a:prstGeom prst="rect">
                  <a:avLst/>
                </a:prstGeom>
              </p:spPr>
            </p:pic>
          </p:grpSp>
          <p:sp>
            <p:nvSpPr>
              <p:cNvPr id="53" name="CaixaDeTexto 52">
                <a:extLst>
                  <a:ext uri="{FF2B5EF4-FFF2-40B4-BE49-F238E27FC236}">
                    <a16:creationId xmlns:a16="http://schemas.microsoft.com/office/drawing/2014/main" id="{845D4F6D-E582-43C7-7B16-BE4960C36683}"/>
                  </a:ext>
                </a:extLst>
              </p:cNvPr>
              <p:cNvSpPr txBox="1"/>
              <p:nvPr/>
            </p:nvSpPr>
            <p:spPr>
              <a:xfrm>
                <a:off x="7988152" y="3877992"/>
                <a:ext cx="2801990" cy="1477328"/>
              </a:xfrm>
              <a:prstGeom prst="rect">
                <a:avLst/>
              </a:prstGeom>
              <a:noFill/>
            </p:spPr>
            <p:txBody>
              <a:bodyPr wrap="square">
                <a:spAutoFit/>
              </a:bodyPr>
              <a:lstStyle/>
              <a:p>
                <a:r>
                  <a:rPr lang="pt-BR">
                    <a:solidFill>
                      <a:schemeClr val="bg2">
                        <a:lumMod val="25000"/>
                      </a:schemeClr>
                    </a:solidFill>
                    <a:effectLst/>
                  </a:rPr>
                  <a:t>In </a:t>
                </a:r>
                <a:r>
                  <a:rPr lang="pt-BR" err="1">
                    <a:solidFill>
                      <a:schemeClr val="bg2">
                        <a:lumMod val="25000"/>
                      </a:schemeClr>
                    </a:solidFill>
                    <a:effectLst/>
                  </a:rPr>
                  <a:t>pulvinar</a:t>
                </a:r>
                <a:r>
                  <a:rPr lang="pt-BR">
                    <a:solidFill>
                      <a:schemeClr val="bg2">
                        <a:lumMod val="25000"/>
                      </a:schemeClr>
                    </a:solidFill>
                    <a:effectLst/>
                  </a:rPr>
                  <a:t> </a:t>
                </a:r>
                <a:r>
                  <a:rPr lang="pt-BR" err="1">
                    <a:solidFill>
                      <a:schemeClr val="bg2">
                        <a:lumMod val="25000"/>
                      </a:schemeClr>
                    </a:solidFill>
                    <a:effectLst/>
                  </a:rPr>
                  <a:t>odio</a:t>
                </a:r>
                <a:r>
                  <a:rPr lang="pt-BR">
                    <a:solidFill>
                      <a:schemeClr val="bg2">
                        <a:lumMod val="25000"/>
                      </a:schemeClr>
                    </a:solidFill>
                    <a:effectLst/>
                  </a:rPr>
                  <a:t> nunc, ut </a:t>
                </a:r>
                <a:r>
                  <a:rPr lang="pt-BR" err="1">
                    <a:solidFill>
                      <a:schemeClr val="bg2">
                        <a:lumMod val="25000"/>
                      </a:schemeClr>
                    </a:solidFill>
                    <a:effectLst/>
                  </a:rPr>
                  <a:t>commo</a:t>
                </a:r>
                <a:r>
                  <a:rPr lang="pt-BR">
                    <a:solidFill>
                      <a:schemeClr val="bg2">
                        <a:lumMod val="25000"/>
                      </a:schemeClr>
                    </a:solidFill>
                    <a:effectLst/>
                  </a:rPr>
                  <a:t> odo </a:t>
                </a:r>
                <a:r>
                  <a:rPr lang="pt-BR" err="1">
                    <a:solidFill>
                      <a:schemeClr val="bg2">
                        <a:lumMod val="25000"/>
                      </a:schemeClr>
                    </a:solidFill>
                    <a:effectLst/>
                  </a:rPr>
                  <a:t>lacus</a:t>
                </a:r>
                <a:r>
                  <a:rPr lang="pt-BR">
                    <a:solidFill>
                      <a:schemeClr val="bg2">
                        <a:lumMod val="25000"/>
                      </a:schemeClr>
                    </a:solidFill>
                    <a:effectLst/>
                  </a:rPr>
                  <a:t> </a:t>
                </a:r>
                <a:r>
                  <a:rPr lang="pt-BR" err="1">
                    <a:solidFill>
                      <a:schemeClr val="bg2">
                        <a:lumMod val="25000"/>
                      </a:schemeClr>
                    </a:solidFill>
                    <a:effectLst/>
                  </a:rPr>
                  <a:t>feugiat</a:t>
                </a:r>
                <a:r>
                  <a:rPr lang="pt-BR">
                    <a:solidFill>
                      <a:schemeClr val="bg2">
                        <a:lumMod val="25000"/>
                      </a:schemeClr>
                    </a:solidFill>
                    <a:effectLst/>
                  </a:rPr>
                  <a:t> in. In </a:t>
                </a:r>
                <a:r>
                  <a:rPr lang="pt-BR" err="1">
                    <a:solidFill>
                      <a:schemeClr val="bg2">
                        <a:lumMod val="25000"/>
                      </a:schemeClr>
                    </a:solidFill>
                    <a:effectLst/>
                  </a:rPr>
                  <a:t>imperdiet</a:t>
                </a:r>
                <a:r>
                  <a:rPr lang="pt-BR">
                    <a:solidFill>
                      <a:schemeClr val="bg2">
                        <a:lumMod val="25000"/>
                      </a:schemeClr>
                    </a:solidFill>
                    <a:effectLst/>
                  </a:rPr>
                  <a:t> </a:t>
                </a:r>
                <a:r>
                  <a:rPr lang="pt-BR" err="1">
                    <a:solidFill>
                      <a:schemeClr val="bg2">
                        <a:lumMod val="25000"/>
                      </a:schemeClr>
                    </a:solidFill>
                    <a:effectLst/>
                  </a:rPr>
                  <a:t>tortor</a:t>
                </a:r>
                <a:r>
                  <a:rPr lang="pt-BR">
                    <a:solidFill>
                      <a:schemeClr val="bg2">
                        <a:lumMod val="25000"/>
                      </a:schemeClr>
                    </a:solidFill>
                    <a:effectLst/>
                  </a:rPr>
                  <a:t> ac </a:t>
                </a:r>
                <a:r>
                  <a:rPr lang="pt-BR" err="1">
                    <a:solidFill>
                      <a:schemeClr val="bg2">
                        <a:lumMod val="25000"/>
                      </a:schemeClr>
                    </a:solidFill>
                    <a:effectLst/>
                  </a:rPr>
                  <a:t>risus</a:t>
                </a:r>
                <a:r>
                  <a:rPr lang="pt-BR">
                    <a:solidFill>
                      <a:schemeClr val="bg2">
                        <a:lumMod val="25000"/>
                      </a:schemeClr>
                    </a:solidFill>
                    <a:effectLst/>
                  </a:rPr>
                  <a:t> </a:t>
                </a:r>
                <a:r>
                  <a:rPr lang="pt-BR" err="1">
                    <a:solidFill>
                      <a:schemeClr val="bg2">
                        <a:lumMod val="25000"/>
                      </a:schemeClr>
                    </a:solidFill>
                    <a:effectLst/>
                  </a:rPr>
                  <a:t>hendrerit</a:t>
                </a:r>
                <a:r>
                  <a:rPr lang="pt-BR">
                    <a:solidFill>
                      <a:schemeClr val="bg2">
                        <a:lumMod val="25000"/>
                      </a:schemeClr>
                    </a:solidFill>
                    <a:effectLst/>
                  </a:rPr>
                  <a:t> </a:t>
                </a:r>
                <a:r>
                  <a:rPr lang="pt-BR" err="1">
                    <a:solidFill>
                      <a:schemeClr val="bg2">
                        <a:lumMod val="25000"/>
                      </a:schemeClr>
                    </a:solidFill>
                    <a:effectLst/>
                  </a:rPr>
                  <a:t>ultrices</a:t>
                </a:r>
                <a:r>
                  <a:rPr lang="pt-BR">
                    <a:solidFill>
                      <a:schemeClr val="bg2">
                        <a:lumMod val="25000"/>
                      </a:schemeClr>
                    </a:solidFill>
                    <a:effectLst/>
                  </a:rPr>
                  <a:t>, </a:t>
                </a:r>
                <a:r>
                  <a:rPr lang="pt-BR" err="1">
                    <a:solidFill>
                      <a:schemeClr val="bg2">
                        <a:lumMod val="25000"/>
                      </a:schemeClr>
                    </a:solidFill>
                    <a:effectLst/>
                  </a:rPr>
                  <a:t>suspendisse</a:t>
                </a:r>
                <a:r>
                  <a:rPr lang="pt-BR">
                    <a:solidFill>
                      <a:schemeClr val="bg2">
                        <a:lumMod val="25000"/>
                      </a:schemeClr>
                    </a:solidFill>
                    <a:effectLst/>
                  </a:rPr>
                  <a:t> </a:t>
                </a:r>
                <a:r>
                  <a:rPr lang="pt-BR" err="1">
                    <a:solidFill>
                      <a:schemeClr val="bg2">
                        <a:lumMod val="25000"/>
                      </a:schemeClr>
                    </a:solidFill>
                    <a:effectLst/>
                  </a:rPr>
                  <a:t>potenti</a:t>
                </a:r>
                <a:r>
                  <a:rPr lang="pt-BR">
                    <a:solidFill>
                      <a:schemeClr val="bg2">
                        <a:lumMod val="25000"/>
                      </a:schemeClr>
                    </a:solidFill>
                    <a:effectLst/>
                  </a:rPr>
                  <a:t>. </a:t>
                </a:r>
                <a:endParaRPr lang="pt-BR">
                  <a:solidFill>
                    <a:schemeClr val="bg2">
                      <a:lumMod val="25000"/>
                    </a:schemeClr>
                  </a:solidFill>
                </a:endParaRPr>
              </a:p>
            </p:txBody>
          </p:sp>
          <p:sp>
            <p:nvSpPr>
              <p:cNvPr id="54" name="CaixaDeTexto 53">
                <a:extLst>
                  <a:ext uri="{FF2B5EF4-FFF2-40B4-BE49-F238E27FC236}">
                    <a16:creationId xmlns:a16="http://schemas.microsoft.com/office/drawing/2014/main" id="{A80B8A36-FDFB-50DD-501D-C8E3A2FC763D}"/>
                  </a:ext>
                </a:extLst>
              </p:cNvPr>
              <p:cNvSpPr txBox="1"/>
              <p:nvPr/>
            </p:nvSpPr>
            <p:spPr>
              <a:xfrm>
                <a:off x="7988152" y="3411849"/>
                <a:ext cx="2801990" cy="400110"/>
              </a:xfrm>
              <a:prstGeom prst="rect">
                <a:avLst/>
              </a:prstGeom>
              <a:noFill/>
            </p:spPr>
            <p:txBody>
              <a:bodyPr wrap="square">
                <a:spAutoFit/>
              </a:bodyPr>
              <a:lstStyle/>
              <a:p>
                <a:r>
                  <a:rPr lang="pt-BR" sz="2000" b="1">
                    <a:effectLst/>
                  </a:rPr>
                  <a:t>1980</a:t>
                </a:r>
                <a:endParaRPr lang="pt-BR" sz="2000" b="1"/>
              </a:p>
            </p:txBody>
          </p:sp>
        </p:grpSp>
        <p:grpSp>
          <p:nvGrpSpPr>
            <p:cNvPr id="67" name="Agrupar 66">
              <a:extLst>
                <a:ext uri="{FF2B5EF4-FFF2-40B4-BE49-F238E27FC236}">
                  <a16:creationId xmlns:a16="http://schemas.microsoft.com/office/drawing/2014/main" id="{8A48BB8B-8727-520B-0674-D05904B600A9}"/>
                </a:ext>
              </a:extLst>
            </p:cNvPr>
            <p:cNvGrpSpPr/>
            <p:nvPr/>
          </p:nvGrpSpPr>
          <p:grpSpPr>
            <a:xfrm>
              <a:off x="1401828" y="1181221"/>
              <a:ext cx="9370980" cy="164463"/>
              <a:chOff x="1372331" y="1181221"/>
              <a:chExt cx="9370980" cy="164463"/>
            </a:xfrm>
            <a:solidFill>
              <a:schemeClr val="tx1"/>
            </a:solidFill>
          </p:grpSpPr>
          <p:sp>
            <p:nvSpPr>
              <p:cNvPr id="59" name="Elipse 58">
                <a:extLst>
                  <a:ext uri="{FF2B5EF4-FFF2-40B4-BE49-F238E27FC236}">
                    <a16:creationId xmlns:a16="http://schemas.microsoft.com/office/drawing/2014/main" id="{65A992BE-E1DF-A85C-3E20-C68B4B7A8931}"/>
                  </a:ext>
                </a:extLst>
              </p:cNvPr>
              <p:cNvSpPr/>
              <p:nvPr/>
            </p:nvSpPr>
            <p:spPr>
              <a:xfrm>
                <a:off x="1372331" y="1181221"/>
                <a:ext cx="164463" cy="164463"/>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0" name="Elipse 59">
                <a:extLst>
                  <a:ext uri="{FF2B5EF4-FFF2-40B4-BE49-F238E27FC236}">
                    <a16:creationId xmlns:a16="http://schemas.microsoft.com/office/drawing/2014/main" id="{E002ADF4-02CF-ECCF-93DF-F9D8F355B043}"/>
                  </a:ext>
                </a:extLst>
              </p:cNvPr>
              <p:cNvSpPr/>
              <p:nvPr/>
            </p:nvSpPr>
            <p:spPr>
              <a:xfrm>
                <a:off x="4677549" y="1181221"/>
                <a:ext cx="164463" cy="164463"/>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1" name="Elipse 60">
                <a:extLst>
                  <a:ext uri="{FF2B5EF4-FFF2-40B4-BE49-F238E27FC236}">
                    <a16:creationId xmlns:a16="http://schemas.microsoft.com/office/drawing/2014/main" id="{F54282F7-D0F2-BBF5-2924-C6F574221B96}"/>
                  </a:ext>
                </a:extLst>
              </p:cNvPr>
              <p:cNvSpPr/>
              <p:nvPr/>
            </p:nvSpPr>
            <p:spPr>
              <a:xfrm>
                <a:off x="7982767" y="1181221"/>
                <a:ext cx="164463" cy="164463"/>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65" name="Conector reto 64">
                <a:extLst>
                  <a:ext uri="{FF2B5EF4-FFF2-40B4-BE49-F238E27FC236}">
                    <a16:creationId xmlns:a16="http://schemas.microsoft.com/office/drawing/2014/main" id="{536CAD31-2D5F-5D91-F712-CD7A2FDD1DB8}"/>
                  </a:ext>
                </a:extLst>
              </p:cNvPr>
              <p:cNvCxnSpPr>
                <a:cxnSpLocks/>
              </p:cNvCxnSpPr>
              <p:nvPr/>
            </p:nvCxnSpPr>
            <p:spPr>
              <a:xfrm>
                <a:off x="1454562" y="1263452"/>
                <a:ext cx="9288749" cy="0"/>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76" name="Agrupar 75">
            <a:extLst>
              <a:ext uri="{FF2B5EF4-FFF2-40B4-BE49-F238E27FC236}">
                <a16:creationId xmlns:a16="http://schemas.microsoft.com/office/drawing/2014/main" id="{9D7C935F-B12B-F600-49BC-920702F9169A}"/>
              </a:ext>
            </a:extLst>
          </p:cNvPr>
          <p:cNvGrpSpPr/>
          <p:nvPr/>
        </p:nvGrpSpPr>
        <p:grpSpPr>
          <a:xfrm>
            <a:off x="12639640" y="1942371"/>
            <a:ext cx="3543790" cy="3065674"/>
            <a:chOff x="12639640" y="492677"/>
            <a:chExt cx="3543790" cy="2592745"/>
          </a:xfrm>
        </p:grpSpPr>
        <p:sp>
          <p:nvSpPr>
            <p:cNvPr id="77" name="Balão de Fala: Retângulo 76">
              <a:extLst>
                <a:ext uri="{FF2B5EF4-FFF2-40B4-BE49-F238E27FC236}">
                  <a16:creationId xmlns:a16="http://schemas.microsoft.com/office/drawing/2014/main" id="{9B5B17EF-6422-7FA9-6183-27F2C9955BA7}"/>
                </a:ext>
              </a:extLst>
            </p:cNvPr>
            <p:cNvSpPr/>
            <p:nvPr/>
          </p:nvSpPr>
          <p:spPr>
            <a:xfrm rot="5400000">
              <a:off x="13188138" y="-55821"/>
              <a:ext cx="2446793" cy="3543790"/>
            </a:xfrm>
            <a:prstGeom prst="wedgeRectCallout">
              <a:avLst>
                <a:gd name="adj1" fmla="val -20343"/>
                <a:gd name="adj2" fmla="val 61591"/>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400"/>
            </a:p>
          </p:txBody>
        </p:sp>
        <p:sp>
          <p:nvSpPr>
            <p:cNvPr id="78" name="CaixaDeTexto 77">
              <a:extLst>
                <a:ext uri="{FF2B5EF4-FFF2-40B4-BE49-F238E27FC236}">
                  <a16:creationId xmlns:a16="http://schemas.microsoft.com/office/drawing/2014/main" id="{18762EE2-C83D-82B0-3D9D-C02143E97CDB}"/>
                </a:ext>
              </a:extLst>
            </p:cNvPr>
            <p:cNvSpPr txBox="1"/>
            <p:nvPr/>
          </p:nvSpPr>
          <p:spPr>
            <a:xfrm>
              <a:off x="12816114" y="638629"/>
              <a:ext cx="3222172" cy="2446793"/>
            </a:xfrm>
            <a:prstGeom prst="rect">
              <a:avLst/>
            </a:prstGeom>
            <a:noFill/>
          </p:spPr>
          <p:txBody>
            <a:bodyPr wrap="square" rtlCol="0">
              <a:spAutoFit/>
            </a:bodyPr>
            <a:lstStyle/>
            <a:p>
              <a:r>
                <a:rPr lang="pt-BR" sz="1400">
                  <a:solidFill>
                    <a:schemeClr val="bg1"/>
                  </a:solidFill>
                </a:rPr>
                <a:t>Orientações para professor/LXD:</a:t>
              </a:r>
            </a:p>
            <a:p>
              <a:endParaRPr lang="pt-BR" sz="1400">
                <a:solidFill>
                  <a:schemeClr val="bg1"/>
                </a:solidFill>
              </a:endParaRPr>
            </a:p>
            <a:p>
              <a:pPr marL="285750" indent="-285750">
                <a:buFont typeface="Arial" panose="020B0604020202020204" pitchFamily="34" charset="0"/>
                <a:buChar char="•"/>
              </a:pPr>
              <a:r>
                <a:rPr lang="pt-BR" sz="1400">
                  <a:solidFill>
                    <a:schemeClr val="bg1"/>
                  </a:solidFill>
                </a:rPr>
                <a:t>O recurso está agrupado. Para ajustar a caixa de texto, aumente a linha apenas na respectiva camada.</a:t>
              </a:r>
            </a:p>
            <a:p>
              <a:pPr marL="285750" indent="-285750">
                <a:buFont typeface="Arial" panose="020B0604020202020204" pitchFamily="34" charset="0"/>
                <a:buChar char="•"/>
              </a:pPr>
              <a:r>
                <a:rPr lang="pt-BR" sz="1400">
                  <a:solidFill>
                    <a:schemeClr val="bg1"/>
                  </a:solidFill>
                </a:rPr>
                <a:t>Para alterar a imagem, clique com o botão direito do mouse, selecione Alterar Imagem &gt;&gt; Da Área de Transferência.</a:t>
              </a:r>
            </a:p>
            <a:p>
              <a:endParaRPr lang="pt-BR" sz="1400">
                <a:solidFill>
                  <a:schemeClr val="bg1"/>
                </a:solidFill>
              </a:endParaRPr>
            </a:p>
            <a:p>
              <a:r>
                <a:rPr lang="pt-BR" sz="1400">
                  <a:solidFill>
                    <a:srgbClr val="FFFF00"/>
                  </a:solidFill>
                </a:rPr>
                <a:t>O recurso está disponível para a utilização apenas para casos com 3 passos/itens. </a:t>
              </a:r>
            </a:p>
            <a:p>
              <a:endParaRPr lang="pt-BR" sz="1400">
                <a:solidFill>
                  <a:schemeClr val="bg1"/>
                </a:solidFill>
              </a:endParaRPr>
            </a:p>
          </p:txBody>
        </p:sp>
      </p:grpSp>
      <p:grpSp>
        <p:nvGrpSpPr>
          <p:cNvPr id="79" name="Agrupar 78">
            <a:extLst>
              <a:ext uri="{FF2B5EF4-FFF2-40B4-BE49-F238E27FC236}">
                <a16:creationId xmlns:a16="http://schemas.microsoft.com/office/drawing/2014/main" id="{BB463A3B-C0BE-5F0E-DECB-CA7C27AF8B90}"/>
              </a:ext>
            </a:extLst>
          </p:cNvPr>
          <p:cNvGrpSpPr/>
          <p:nvPr/>
        </p:nvGrpSpPr>
        <p:grpSpPr>
          <a:xfrm>
            <a:off x="12639638" y="293228"/>
            <a:ext cx="3543790" cy="1373961"/>
            <a:chOff x="12639639" y="382815"/>
            <a:chExt cx="3543790" cy="1373961"/>
          </a:xfrm>
        </p:grpSpPr>
        <p:sp>
          <p:nvSpPr>
            <p:cNvPr id="80" name="Balão de Fala: Retângulo 79">
              <a:extLst>
                <a:ext uri="{FF2B5EF4-FFF2-40B4-BE49-F238E27FC236}">
                  <a16:creationId xmlns:a16="http://schemas.microsoft.com/office/drawing/2014/main" id="{A530CE28-2A3F-D25C-4081-4F93BB954BC6}"/>
                </a:ext>
              </a:extLst>
            </p:cNvPr>
            <p:cNvSpPr/>
            <p:nvPr/>
          </p:nvSpPr>
          <p:spPr>
            <a:xfrm rot="5400000">
              <a:off x="13724553" y="-702099"/>
              <a:ext cx="1373961" cy="3543790"/>
            </a:xfrm>
            <a:prstGeom prst="wedgeRectCallout">
              <a:avLst>
                <a:gd name="adj1" fmla="val -20343"/>
                <a:gd name="adj2" fmla="val 61591"/>
              </a:avLst>
            </a:prstGeom>
            <a:solidFill>
              <a:schemeClr val="bg1"/>
            </a:solidFill>
            <a:ln>
              <a:solidFill>
                <a:srgbClr val="4A5E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400"/>
            </a:p>
          </p:txBody>
        </p:sp>
        <p:sp>
          <p:nvSpPr>
            <p:cNvPr id="81" name="CaixaDeTexto 80">
              <a:extLst>
                <a:ext uri="{FF2B5EF4-FFF2-40B4-BE49-F238E27FC236}">
                  <a16:creationId xmlns:a16="http://schemas.microsoft.com/office/drawing/2014/main" id="{C2726DBD-EAFB-720A-11F5-221F567BD36C}"/>
                </a:ext>
              </a:extLst>
            </p:cNvPr>
            <p:cNvSpPr txBox="1"/>
            <p:nvPr/>
          </p:nvSpPr>
          <p:spPr>
            <a:xfrm>
              <a:off x="12816114" y="638629"/>
              <a:ext cx="3222172" cy="738664"/>
            </a:xfrm>
            <a:prstGeom prst="rect">
              <a:avLst/>
            </a:prstGeom>
            <a:noFill/>
          </p:spPr>
          <p:txBody>
            <a:bodyPr wrap="square" rtlCol="0">
              <a:spAutoFit/>
            </a:bodyPr>
            <a:lstStyle/>
            <a:p>
              <a:r>
                <a:rPr lang="pt-BR" sz="1400">
                  <a:solidFill>
                    <a:srgbClr val="4A5E85"/>
                  </a:solidFill>
                </a:rPr>
                <a:t>Componente:</a:t>
              </a:r>
            </a:p>
            <a:p>
              <a:endParaRPr lang="pt-BR" sz="1400">
                <a:solidFill>
                  <a:srgbClr val="4A5E85"/>
                </a:solidFill>
              </a:endParaRPr>
            </a:p>
            <a:p>
              <a:r>
                <a:rPr lang="pt-BR" sz="1400" b="1" err="1">
                  <a:solidFill>
                    <a:srgbClr val="4A5E85"/>
                  </a:solidFill>
                </a:rPr>
                <a:t>Timeline</a:t>
              </a:r>
              <a:r>
                <a:rPr lang="pt-BR" sz="1400" b="1">
                  <a:solidFill>
                    <a:srgbClr val="4A5E85"/>
                  </a:solidFill>
                </a:rPr>
                <a:t> horizontal (</a:t>
              </a:r>
              <a:r>
                <a:rPr lang="pt-BR" sz="1400" b="1" err="1">
                  <a:solidFill>
                    <a:srgbClr val="4A5E85"/>
                  </a:solidFill>
                </a:rPr>
                <a:t>imagen</a:t>
              </a:r>
              <a:r>
                <a:rPr lang="pt-BR" sz="1400" b="1">
                  <a:solidFill>
                    <a:srgbClr val="4A5E85"/>
                  </a:solidFill>
                </a:rPr>
                <a:t> + texto)</a:t>
              </a:r>
            </a:p>
          </p:txBody>
        </p:sp>
      </p:grpSp>
    </p:spTree>
    <p:extLst>
      <p:ext uri="{BB962C8B-B14F-4D97-AF65-F5344CB8AC3E}">
        <p14:creationId xmlns:p14="http://schemas.microsoft.com/office/powerpoint/2010/main" val="3510291396"/>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9" name="Agrupar 28">
            <a:extLst>
              <a:ext uri="{FF2B5EF4-FFF2-40B4-BE49-F238E27FC236}">
                <a16:creationId xmlns:a16="http://schemas.microsoft.com/office/drawing/2014/main" id="{03CE8F05-CF34-CED4-3036-1BD36FD8BC2E}"/>
              </a:ext>
            </a:extLst>
          </p:cNvPr>
          <p:cNvGrpSpPr/>
          <p:nvPr/>
        </p:nvGrpSpPr>
        <p:grpSpPr>
          <a:xfrm>
            <a:off x="12639639" y="2051957"/>
            <a:ext cx="3543790" cy="3274025"/>
            <a:chOff x="12639639" y="382817"/>
            <a:chExt cx="3543790" cy="3274025"/>
          </a:xfrm>
        </p:grpSpPr>
        <p:sp>
          <p:nvSpPr>
            <p:cNvPr id="30" name="Balão de Fala: Retângulo 29">
              <a:extLst>
                <a:ext uri="{FF2B5EF4-FFF2-40B4-BE49-F238E27FC236}">
                  <a16:creationId xmlns:a16="http://schemas.microsoft.com/office/drawing/2014/main" id="{30B01D8B-6D15-E443-E060-A3E1FC1FB556}"/>
                </a:ext>
              </a:extLst>
            </p:cNvPr>
            <p:cNvSpPr/>
            <p:nvPr/>
          </p:nvSpPr>
          <p:spPr>
            <a:xfrm rot="5400000">
              <a:off x="12774521" y="247935"/>
              <a:ext cx="3274025" cy="3543790"/>
            </a:xfrm>
            <a:prstGeom prst="wedgeRectCallout">
              <a:avLst>
                <a:gd name="adj1" fmla="val -20343"/>
                <a:gd name="adj2" fmla="val 61591"/>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400"/>
            </a:p>
          </p:txBody>
        </p:sp>
        <p:sp>
          <p:nvSpPr>
            <p:cNvPr id="31" name="CaixaDeTexto 30">
              <a:extLst>
                <a:ext uri="{FF2B5EF4-FFF2-40B4-BE49-F238E27FC236}">
                  <a16:creationId xmlns:a16="http://schemas.microsoft.com/office/drawing/2014/main" id="{096E196C-D78E-9CAC-ABA6-836B5C5E4FC6}"/>
                </a:ext>
              </a:extLst>
            </p:cNvPr>
            <p:cNvSpPr txBox="1"/>
            <p:nvPr/>
          </p:nvSpPr>
          <p:spPr>
            <a:xfrm>
              <a:off x="12816114" y="638629"/>
              <a:ext cx="3222172" cy="2031325"/>
            </a:xfrm>
            <a:prstGeom prst="rect">
              <a:avLst/>
            </a:prstGeom>
            <a:noFill/>
          </p:spPr>
          <p:txBody>
            <a:bodyPr wrap="square" rtlCol="0">
              <a:spAutoFit/>
            </a:bodyPr>
            <a:lstStyle/>
            <a:p>
              <a:r>
                <a:rPr lang="pt-BR" sz="1400">
                  <a:solidFill>
                    <a:schemeClr val="bg1"/>
                  </a:solidFill>
                </a:rPr>
                <a:t>Orientações para professor/LXD:</a:t>
              </a:r>
            </a:p>
            <a:p>
              <a:endParaRPr lang="pt-BR" sz="1400">
                <a:solidFill>
                  <a:schemeClr val="bg1"/>
                </a:solidFill>
              </a:endParaRPr>
            </a:p>
            <a:p>
              <a:r>
                <a:rPr lang="pt-BR" sz="1400">
                  <a:solidFill>
                    <a:schemeClr val="bg1"/>
                  </a:solidFill>
                </a:rPr>
                <a:t>O recurso está agrupado. Para ajustar a caixa de texto, aumente a linha apenas na respectiva camada.</a:t>
              </a:r>
            </a:p>
            <a:p>
              <a:endParaRPr lang="pt-BR" sz="1400">
                <a:solidFill>
                  <a:schemeClr val="bg1"/>
                </a:solidFill>
              </a:endParaRPr>
            </a:p>
            <a:p>
              <a:r>
                <a:rPr lang="pt-BR" sz="1400">
                  <a:solidFill>
                    <a:srgbClr val="FFFF00"/>
                  </a:solidFill>
                </a:rPr>
                <a:t>O recurso está disponível para a utilização apenas para casos com 3 passos/itens. </a:t>
              </a:r>
            </a:p>
            <a:p>
              <a:endParaRPr lang="pt-BR" sz="1400">
                <a:solidFill>
                  <a:schemeClr val="bg1"/>
                </a:solidFill>
              </a:endParaRPr>
            </a:p>
          </p:txBody>
        </p:sp>
      </p:grpSp>
      <p:grpSp>
        <p:nvGrpSpPr>
          <p:cNvPr id="35" name="Agrupar 34">
            <a:extLst>
              <a:ext uri="{FF2B5EF4-FFF2-40B4-BE49-F238E27FC236}">
                <a16:creationId xmlns:a16="http://schemas.microsoft.com/office/drawing/2014/main" id="{AD44C530-8280-6722-A538-D25E475A2B68}"/>
              </a:ext>
            </a:extLst>
          </p:cNvPr>
          <p:cNvGrpSpPr/>
          <p:nvPr/>
        </p:nvGrpSpPr>
        <p:grpSpPr>
          <a:xfrm>
            <a:off x="12639638" y="532713"/>
            <a:ext cx="3543790" cy="1373961"/>
            <a:chOff x="12639639" y="382815"/>
            <a:chExt cx="3543790" cy="1373961"/>
          </a:xfrm>
        </p:grpSpPr>
        <p:sp>
          <p:nvSpPr>
            <p:cNvPr id="36" name="Balão de Fala: Retângulo 35">
              <a:extLst>
                <a:ext uri="{FF2B5EF4-FFF2-40B4-BE49-F238E27FC236}">
                  <a16:creationId xmlns:a16="http://schemas.microsoft.com/office/drawing/2014/main" id="{3B6C9742-1E0B-1822-4671-05E26DE71F9C}"/>
                </a:ext>
              </a:extLst>
            </p:cNvPr>
            <p:cNvSpPr/>
            <p:nvPr/>
          </p:nvSpPr>
          <p:spPr>
            <a:xfrm rot="5400000">
              <a:off x="13724553" y="-702099"/>
              <a:ext cx="1373961" cy="3543790"/>
            </a:xfrm>
            <a:prstGeom prst="wedgeRectCallout">
              <a:avLst>
                <a:gd name="adj1" fmla="val -20343"/>
                <a:gd name="adj2" fmla="val 61591"/>
              </a:avLst>
            </a:prstGeom>
            <a:solidFill>
              <a:schemeClr val="bg1"/>
            </a:solidFill>
            <a:ln>
              <a:solidFill>
                <a:srgbClr val="4A5E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400"/>
            </a:p>
          </p:txBody>
        </p:sp>
        <p:sp>
          <p:nvSpPr>
            <p:cNvPr id="37" name="CaixaDeTexto 36">
              <a:extLst>
                <a:ext uri="{FF2B5EF4-FFF2-40B4-BE49-F238E27FC236}">
                  <a16:creationId xmlns:a16="http://schemas.microsoft.com/office/drawing/2014/main" id="{DF2CC2DB-FFA0-2416-1E3C-D45DC756A07C}"/>
                </a:ext>
              </a:extLst>
            </p:cNvPr>
            <p:cNvSpPr txBox="1"/>
            <p:nvPr/>
          </p:nvSpPr>
          <p:spPr>
            <a:xfrm>
              <a:off x="12816114" y="638629"/>
              <a:ext cx="3222172" cy="738664"/>
            </a:xfrm>
            <a:prstGeom prst="rect">
              <a:avLst/>
            </a:prstGeom>
            <a:noFill/>
          </p:spPr>
          <p:txBody>
            <a:bodyPr wrap="square" rtlCol="0">
              <a:spAutoFit/>
            </a:bodyPr>
            <a:lstStyle/>
            <a:p>
              <a:r>
                <a:rPr lang="pt-BR" sz="1400">
                  <a:solidFill>
                    <a:srgbClr val="4A5E85"/>
                  </a:solidFill>
                </a:rPr>
                <a:t>Componente:</a:t>
              </a:r>
            </a:p>
            <a:p>
              <a:endParaRPr lang="pt-BR" sz="1400">
                <a:solidFill>
                  <a:srgbClr val="4A5E85"/>
                </a:solidFill>
              </a:endParaRPr>
            </a:p>
            <a:p>
              <a:r>
                <a:rPr lang="pt-BR" sz="1400" b="1" err="1">
                  <a:solidFill>
                    <a:srgbClr val="4A5E85"/>
                  </a:solidFill>
                </a:rPr>
                <a:t>Timeline</a:t>
              </a:r>
              <a:r>
                <a:rPr lang="pt-BR" sz="1400" b="1">
                  <a:solidFill>
                    <a:srgbClr val="4A5E85"/>
                  </a:solidFill>
                </a:rPr>
                <a:t> horizontal (apenas texto)</a:t>
              </a:r>
            </a:p>
          </p:txBody>
        </p:sp>
      </p:grpSp>
      <p:grpSp>
        <p:nvGrpSpPr>
          <p:cNvPr id="46" name="Agrupar 45">
            <a:extLst>
              <a:ext uri="{FF2B5EF4-FFF2-40B4-BE49-F238E27FC236}">
                <a16:creationId xmlns:a16="http://schemas.microsoft.com/office/drawing/2014/main" id="{31D5A422-4D59-380D-EBF0-23E6EE0A4E3A}"/>
              </a:ext>
            </a:extLst>
          </p:cNvPr>
          <p:cNvGrpSpPr/>
          <p:nvPr/>
        </p:nvGrpSpPr>
        <p:grpSpPr>
          <a:xfrm>
            <a:off x="1401829" y="2210391"/>
            <a:ext cx="9388343" cy="2437217"/>
            <a:chOff x="1401828" y="1259728"/>
            <a:chExt cx="9388343" cy="2437217"/>
          </a:xfrm>
        </p:grpSpPr>
        <p:grpSp>
          <p:nvGrpSpPr>
            <p:cNvPr id="45" name="Agrupar 44">
              <a:extLst>
                <a:ext uri="{FF2B5EF4-FFF2-40B4-BE49-F238E27FC236}">
                  <a16:creationId xmlns:a16="http://schemas.microsoft.com/office/drawing/2014/main" id="{BFD76CE9-AE46-A8D6-0BEF-FE468FF9B106}"/>
                </a:ext>
              </a:extLst>
            </p:cNvPr>
            <p:cNvGrpSpPr/>
            <p:nvPr/>
          </p:nvGrpSpPr>
          <p:grpSpPr>
            <a:xfrm>
              <a:off x="1413177" y="1753474"/>
              <a:ext cx="2801990" cy="1943471"/>
              <a:chOff x="1413177" y="1753474"/>
              <a:chExt cx="2801990" cy="1943471"/>
            </a:xfrm>
          </p:grpSpPr>
          <p:sp>
            <p:nvSpPr>
              <p:cNvPr id="41" name="CaixaDeTexto 40">
                <a:extLst>
                  <a:ext uri="{FF2B5EF4-FFF2-40B4-BE49-F238E27FC236}">
                    <a16:creationId xmlns:a16="http://schemas.microsoft.com/office/drawing/2014/main" id="{2EADBE24-4DF5-DAAB-9DDD-C7F73BEDC26F}"/>
                  </a:ext>
                </a:extLst>
              </p:cNvPr>
              <p:cNvSpPr txBox="1"/>
              <p:nvPr/>
            </p:nvSpPr>
            <p:spPr>
              <a:xfrm>
                <a:off x="1413177" y="2219617"/>
                <a:ext cx="2801990" cy="1477328"/>
              </a:xfrm>
              <a:prstGeom prst="rect">
                <a:avLst/>
              </a:prstGeom>
              <a:noFill/>
            </p:spPr>
            <p:txBody>
              <a:bodyPr wrap="square">
                <a:spAutoFit/>
              </a:bodyPr>
              <a:lstStyle/>
              <a:p>
                <a:r>
                  <a:rPr lang="pt-BR">
                    <a:solidFill>
                      <a:schemeClr val="bg2">
                        <a:lumMod val="25000"/>
                      </a:schemeClr>
                    </a:solidFill>
                    <a:effectLst/>
                  </a:rPr>
                  <a:t>In </a:t>
                </a:r>
                <a:r>
                  <a:rPr lang="pt-BR" err="1">
                    <a:solidFill>
                      <a:schemeClr val="bg2">
                        <a:lumMod val="25000"/>
                      </a:schemeClr>
                    </a:solidFill>
                    <a:effectLst/>
                  </a:rPr>
                  <a:t>pulvinar</a:t>
                </a:r>
                <a:r>
                  <a:rPr lang="pt-BR">
                    <a:solidFill>
                      <a:schemeClr val="bg2">
                        <a:lumMod val="25000"/>
                      </a:schemeClr>
                    </a:solidFill>
                    <a:effectLst/>
                  </a:rPr>
                  <a:t> </a:t>
                </a:r>
                <a:r>
                  <a:rPr lang="pt-BR" err="1">
                    <a:solidFill>
                      <a:schemeClr val="bg2">
                        <a:lumMod val="25000"/>
                      </a:schemeClr>
                    </a:solidFill>
                    <a:effectLst/>
                  </a:rPr>
                  <a:t>odio</a:t>
                </a:r>
                <a:r>
                  <a:rPr lang="pt-BR">
                    <a:solidFill>
                      <a:schemeClr val="bg2">
                        <a:lumMod val="25000"/>
                      </a:schemeClr>
                    </a:solidFill>
                    <a:effectLst/>
                  </a:rPr>
                  <a:t> nunc, ut </a:t>
                </a:r>
                <a:r>
                  <a:rPr lang="pt-BR" err="1">
                    <a:solidFill>
                      <a:schemeClr val="bg2">
                        <a:lumMod val="25000"/>
                      </a:schemeClr>
                    </a:solidFill>
                    <a:effectLst/>
                  </a:rPr>
                  <a:t>commo</a:t>
                </a:r>
                <a:r>
                  <a:rPr lang="pt-BR">
                    <a:solidFill>
                      <a:schemeClr val="bg2">
                        <a:lumMod val="25000"/>
                      </a:schemeClr>
                    </a:solidFill>
                    <a:effectLst/>
                  </a:rPr>
                  <a:t> odo </a:t>
                </a:r>
                <a:r>
                  <a:rPr lang="pt-BR" err="1">
                    <a:solidFill>
                      <a:schemeClr val="bg2">
                        <a:lumMod val="25000"/>
                      </a:schemeClr>
                    </a:solidFill>
                    <a:effectLst/>
                  </a:rPr>
                  <a:t>lacus</a:t>
                </a:r>
                <a:r>
                  <a:rPr lang="pt-BR">
                    <a:solidFill>
                      <a:schemeClr val="bg2">
                        <a:lumMod val="25000"/>
                      </a:schemeClr>
                    </a:solidFill>
                    <a:effectLst/>
                  </a:rPr>
                  <a:t> </a:t>
                </a:r>
                <a:r>
                  <a:rPr lang="pt-BR" err="1">
                    <a:solidFill>
                      <a:schemeClr val="bg2">
                        <a:lumMod val="25000"/>
                      </a:schemeClr>
                    </a:solidFill>
                    <a:effectLst/>
                  </a:rPr>
                  <a:t>feugiat</a:t>
                </a:r>
                <a:r>
                  <a:rPr lang="pt-BR">
                    <a:solidFill>
                      <a:schemeClr val="bg2">
                        <a:lumMod val="25000"/>
                      </a:schemeClr>
                    </a:solidFill>
                    <a:effectLst/>
                  </a:rPr>
                  <a:t> in. In </a:t>
                </a:r>
                <a:r>
                  <a:rPr lang="pt-BR" err="1">
                    <a:solidFill>
                      <a:schemeClr val="bg2">
                        <a:lumMod val="25000"/>
                      </a:schemeClr>
                    </a:solidFill>
                    <a:effectLst/>
                  </a:rPr>
                  <a:t>imperdiet</a:t>
                </a:r>
                <a:r>
                  <a:rPr lang="pt-BR">
                    <a:solidFill>
                      <a:schemeClr val="bg2">
                        <a:lumMod val="25000"/>
                      </a:schemeClr>
                    </a:solidFill>
                    <a:effectLst/>
                  </a:rPr>
                  <a:t> </a:t>
                </a:r>
                <a:r>
                  <a:rPr lang="pt-BR" err="1">
                    <a:solidFill>
                      <a:schemeClr val="bg2">
                        <a:lumMod val="25000"/>
                      </a:schemeClr>
                    </a:solidFill>
                    <a:effectLst/>
                  </a:rPr>
                  <a:t>tortor</a:t>
                </a:r>
                <a:r>
                  <a:rPr lang="pt-BR">
                    <a:solidFill>
                      <a:schemeClr val="bg2">
                        <a:lumMod val="25000"/>
                      </a:schemeClr>
                    </a:solidFill>
                    <a:effectLst/>
                  </a:rPr>
                  <a:t> ac </a:t>
                </a:r>
                <a:r>
                  <a:rPr lang="pt-BR" err="1">
                    <a:solidFill>
                      <a:schemeClr val="bg2">
                        <a:lumMod val="25000"/>
                      </a:schemeClr>
                    </a:solidFill>
                    <a:effectLst/>
                  </a:rPr>
                  <a:t>risus</a:t>
                </a:r>
                <a:r>
                  <a:rPr lang="pt-BR">
                    <a:solidFill>
                      <a:schemeClr val="bg2">
                        <a:lumMod val="25000"/>
                      </a:schemeClr>
                    </a:solidFill>
                    <a:effectLst/>
                  </a:rPr>
                  <a:t> </a:t>
                </a:r>
                <a:r>
                  <a:rPr lang="pt-BR" err="1">
                    <a:solidFill>
                      <a:schemeClr val="bg2">
                        <a:lumMod val="25000"/>
                      </a:schemeClr>
                    </a:solidFill>
                    <a:effectLst/>
                  </a:rPr>
                  <a:t>hendrerit</a:t>
                </a:r>
                <a:r>
                  <a:rPr lang="pt-BR">
                    <a:solidFill>
                      <a:schemeClr val="bg2">
                        <a:lumMod val="25000"/>
                      </a:schemeClr>
                    </a:solidFill>
                    <a:effectLst/>
                  </a:rPr>
                  <a:t> </a:t>
                </a:r>
                <a:r>
                  <a:rPr lang="pt-BR" err="1">
                    <a:solidFill>
                      <a:schemeClr val="bg2">
                        <a:lumMod val="25000"/>
                      </a:schemeClr>
                    </a:solidFill>
                    <a:effectLst/>
                  </a:rPr>
                  <a:t>ultrices</a:t>
                </a:r>
                <a:r>
                  <a:rPr lang="pt-BR">
                    <a:solidFill>
                      <a:schemeClr val="bg2">
                        <a:lumMod val="25000"/>
                      </a:schemeClr>
                    </a:solidFill>
                    <a:effectLst/>
                  </a:rPr>
                  <a:t>, </a:t>
                </a:r>
                <a:r>
                  <a:rPr lang="pt-BR" err="1">
                    <a:solidFill>
                      <a:schemeClr val="bg2">
                        <a:lumMod val="25000"/>
                      </a:schemeClr>
                    </a:solidFill>
                    <a:effectLst/>
                  </a:rPr>
                  <a:t>suspendisse</a:t>
                </a:r>
                <a:r>
                  <a:rPr lang="pt-BR">
                    <a:solidFill>
                      <a:schemeClr val="bg2">
                        <a:lumMod val="25000"/>
                      </a:schemeClr>
                    </a:solidFill>
                    <a:effectLst/>
                  </a:rPr>
                  <a:t> </a:t>
                </a:r>
                <a:r>
                  <a:rPr lang="pt-BR" err="1">
                    <a:solidFill>
                      <a:schemeClr val="bg2">
                        <a:lumMod val="25000"/>
                      </a:schemeClr>
                    </a:solidFill>
                    <a:effectLst/>
                  </a:rPr>
                  <a:t>potenti</a:t>
                </a:r>
                <a:r>
                  <a:rPr lang="pt-BR">
                    <a:solidFill>
                      <a:schemeClr val="bg2">
                        <a:lumMod val="25000"/>
                      </a:schemeClr>
                    </a:solidFill>
                    <a:effectLst/>
                  </a:rPr>
                  <a:t>. </a:t>
                </a:r>
                <a:endParaRPr lang="pt-BR">
                  <a:solidFill>
                    <a:schemeClr val="bg2">
                      <a:lumMod val="25000"/>
                    </a:schemeClr>
                  </a:solidFill>
                </a:endParaRPr>
              </a:p>
            </p:txBody>
          </p:sp>
          <p:sp>
            <p:nvSpPr>
              <p:cNvPr id="42" name="CaixaDeTexto 41">
                <a:extLst>
                  <a:ext uri="{FF2B5EF4-FFF2-40B4-BE49-F238E27FC236}">
                    <a16:creationId xmlns:a16="http://schemas.microsoft.com/office/drawing/2014/main" id="{D0A465C9-06F9-2512-902F-353E76E4473C}"/>
                  </a:ext>
                </a:extLst>
              </p:cNvPr>
              <p:cNvSpPr txBox="1"/>
              <p:nvPr/>
            </p:nvSpPr>
            <p:spPr>
              <a:xfrm>
                <a:off x="1413177" y="1753474"/>
                <a:ext cx="2801990" cy="400110"/>
              </a:xfrm>
              <a:prstGeom prst="rect">
                <a:avLst/>
              </a:prstGeom>
              <a:noFill/>
            </p:spPr>
            <p:txBody>
              <a:bodyPr wrap="square">
                <a:spAutoFit/>
              </a:bodyPr>
              <a:lstStyle/>
              <a:p>
                <a:r>
                  <a:rPr lang="pt-BR" sz="2000" b="1">
                    <a:effectLst/>
                  </a:rPr>
                  <a:t>1980</a:t>
                </a:r>
                <a:endParaRPr lang="pt-BR" sz="2000" b="1"/>
              </a:p>
            </p:txBody>
          </p:sp>
        </p:grpSp>
        <p:grpSp>
          <p:nvGrpSpPr>
            <p:cNvPr id="9" name="Agrupar 8">
              <a:extLst>
                <a:ext uri="{FF2B5EF4-FFF2-40B4-BE49-F238E27FC236}">
                  <a16:creationId xmlns:a16="http://schemas.microsoft.com/office/drawing/2014/main" id="{9AE0E554-0E36-8CF4-CA89-7D7D69998F82}"/>
                </a:ext>
              </a:extLst>
            </p:cNvPr>
            <p:cNvGrpSpPr/>
            <p:nvPr/>
          </p:nvGrpSpPr>
          <p:grpSpPr>
            <a:xfrm>
              <a:off x="1401828" y="1259728"/>
              <a:ext cx="9370980" cy="164463"/>
              <a:chOff x="1372331" y="1181221"/>
              <a:chExt cx="9370980" cy="164463"/>
            </a:xfrm>
            <a:solidFill>
              <a:schemeClr val="tx1"/>
            </a:solidFill>
          </p:grpSpPr>
          <p:sp>
            <p:nvSpPr>
              <p:cNvPr id="33" name="Elipse 32">
                <a:extLst>
                  <a:ext uri="{FF2B5EF4-FFF2-40B4-BE49-F238E27FC236}">
                    <a16:creationId xmlns:a16="http://schemas.microsoft.com/office/drawing/2014/main" id="{A9962B8E-EB5C-F2A2-7502-03E262D0678A}"/>
                  </a:ext>
                </a:extLst>
              </p:cNvPr>
              <p:cNvSpPr/>
              <p:nvPr/>
            </p:nvSpPr>
            <p:spPr>
              <a:xfrm>
                <a:off x="1372331" y="1181221"/>
                <a:ext cx="164463" cy="164463"/>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4" name="Elipse 33">
                <a:extLst>
                  <a:ext uri="{FF2B5EF4-FFF2-40B4-BE49-F238E27FC236}">
                    <a16:creationId xmlns:a16="http://schemas.microsoft.com/office/drawing/2014/main" id="{E85DE921-BA1B-A01A-C940-F165676D0B2A}"/>
                  </a:ext>
                </a:extLst>
              </p:cNvPr>
              <p:cNvSpPr/>
              <p:nvPr/>
            </p:nvSpPr>
            <p:spPr>
              <a:xfrm>
                <a:off x="4677549" y="1181221"/>
                <a:ext cx="164463" cy="164463"/>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Elipse 37">
                <a:extLst>
                  <a:ext uri="{FF2B5EF4-FFF2-40B4-BE49-F238E27FC236}">
                    <a16:creationId xmlns:a16="http://schemas.microsoft.com/office/drawing/2014/main" id="{2D47AE80-A12A-9A9F-B597-00D26357E1AF}"/>
                  </a:ext>
                </a:extLst>
              </p:cNvPr>
              <p:cNvSpPr/>
              <p:nvPr/>
            </p:nvSpPr>
            <p:spPr>
              <a:xfrm>
                <a:off x="7982767" y="1181221"/>
                <a:ext cx="164463" cy="164463"/>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39" name="Conector reto 38">
                <a:extLst>
                  <a:ext uri="{FF2B5EF4-FFF2-40B4-BE49-F238E27FC236}">
                    <a16:creationId xmlns:a16="http://schemas.microsoft.com/office/drawing/2014/main" id="{52570CEB-9B3B-4A7B-6A2E-2B5C95C20DC6}"/>
                  </a:ext>
                </a:extLst>
              </p:cNvPr>
              <p:cNvCxnSpPr>
                <a:cxnSpLocks/>
              </p:cNvCxnSpPr>
              <p:nvPr/>
            </p:nvCxnSpPr>
            <p:spPr>
              <a:xfrm>
                <a:off x="1454562" y="1263452"/>
                <a:ext cx="9288749" cy="0"/>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3" name="CaixaDeTexto 22">
              <a:extLst>
                <a:ext uri="{FF2B5EF4-FFF2-40B4-BE49-F238E27FC236}">
                  <a16:creationId xmlns:a16="http://schemas.microsoft.com/office/drawing/2014/main" id="{DA9513DB-C9B3-C7BD-2FBB-F29FB8CF1314}"/>
                </a:ext>
              </a:extLst>
            </p:cNvPr>
            <p:cNvSpPr txBox="1"/>
            <p:nvPr/>
          </p:nvSpPr>
          <p:spPr>
            <a:xfrm>
              <a:off x="4700679" y="2219617"/>
              <a:ext cx="2801990" cy="1477328"/>
            </a:xfrm>
            <a:prstGeom prst="rect">
              <a:avLst/>
            </a:prstGeom>
            <a:noFill/>
          </p:spPr>
          <p:txBody>
            <a:bodyPr wrap="square">
              <a:spAutoFit/>
            </a:bodyPr>
            <a:lstStyle/>
            <a:p>
              <a:r>
                <a:rPr lang="pt-BR">
                  <a:solidFill>
                    <a:schemeClr val="bg2">
                      <a:lumMod val="25000"/>
                    </a:schemeClr>
                  </a:solidFill>
                  <a:effectLst/>
                </a:rPr>
                <a:t>In </a:t>
              </a:r>
              <a:r>
                <a:rPr lang="pt-BR" err="1">
                  <a:solidFill>
                    <a:schemeClr val="bg2">
                      <a:lumMod val="25000"/>
                    </a:schemeClr>
                  </a:solidFill>
                  <a:effectLst/>
                </a:rPr>
                <a:t>pulvinar</a:t>
              </a:r>
              <a:r>
                <a:rPr lang="pt-BR">
                  <a:solidFill>
                    <a:schemeClr val="bg2">
                      <a:lumMod val="25000"/>
                    </a:schemeClr>
                  </a:solidFill>
                  <a:effectLst/>
                </a:rPr>
                <a:t> </a:t>
              </a:r>
              <a:r>
                <a:rPr lang="pt-BR" err="1">
                  <a:solidFill>
                    <a:schemeClr val="bg2">
                      <a:lumMod val="25000"/>
                    </a:schemeClr>
                  </a:solidFill>
                  <a:effectLst/>
                </a:rPr>
                <a:t>odio</a:t>
              </a:r>
              <a:r>
                <a:rPr lang="pt-BR">
                  <a:solidFill>
                    <a:schemeClr val="bg2">
                      <a:lumMod val="25000"/>
                    </a:schemeClr>
                  </a:solidFill>
                  <a:effectLst/>
                </a:rPr>
                <a:t> nunc, ut </a:t>
              </a:r>
              <a:r>
                <a:rPr lang="pt-BR" err="1">
                  <a:solidFill>
                    <a:schemeClr val="bg2">
                      <a:lumMod val="25000"/>
                    </a:schemeClr>
                  </a:solidFill>
                  <a:effectLst/>
                </a:rPr>
                <a:t>commo</a:t>
              </a:r>
              <a:r>
                <a:rPr lang="pt-BR">
                  <a:solidFill>
                    <a:schemeClr val="bg2">
                      <a:lumMod val="25000"/>
                    </a:schemeClr>
                  </a:solidFill>
                  <a:effectLst/>
                </a:rPr>
                <a:t> odo </a:t>
              </a:r>
              <a:r>
                <a:rPr lang="pt-BR" err="1">
                  <a:solidFill>
                    <a:schemeClr val="bg2">
                      <a:lumMod val="25000"/>
                    </a:schemeClr>
                  </a:solidFill>
                  <a:effectLst/>
                </a:rPr>
                <a:t>lacus</a:t>
              </a:r>
              <a:r>
                <a:rPr lang="pt-BR">
                  <a:solidFill>
                    <a:schemeClr val="bg2">
                      <a:lumMod val="25000"/>
                    </a:schemeClr>
                  </a:solidFill>
                  <a:effectLst/>
                </a:rPr>
                <a:t> </a:t>
              </a:r>
              <a:r>
                <a:rPr lang="pt-BR" err="1">
                  <a:solidFill>
                    <a:schemeClr val="bg2">
                      <a:lumMod val="25000"/>
                    </a:schemeClr>
                  </a:solidFill>
                  <a:effectLst/>
                </a:rPr>
                <a:t>feugiat</a:t>
              </a:r>
              <a:r>
                <a:rPr lang="pt-BR">
                  <a:solidFill>
                    <a:schemeClr val="bg2">
                      <a:lumMod val="25000"/>
                    </a:schemeClr>
                  </a:solidFill>
                  <a:effectLst/>
                </a:rPr>
                <a:t> in. In </a:t>
              </a:r>
              <a:r>
                <a:rPr lang="pt-BR" err="1">
                  <a:solidFill>
                    <a:schemeClr val="bg2">
                      <a:lumMod val="25000"/>
                    </a:schemeClr>
                  </a:solidFill>
                  <a:effectLst/>
                </a:rPr>
                <a:t>imperdiet</a:t>
              </a:r>
              <a:r>
                <a:rPr lang="pt-BR">
                  <a:solidFill>
                    <a:schemeClr val="bg2">
                      <a:lumMod val="25000"/>
                    </a:schemeClr>
                  </a:solidFill>
                  <a:effectLst/>
                </a:rPr>
                <a:t> </a:t>
              </a:r>
              <a:r>
                <a:rPr lang="pt-BR" err="1">
                  <a:solidFill>
                    <a:schemeClr val="bg2">
                      <a:lumMod val="25000"/>
                    </a:schemeClr>
                  </a:solidFill>
                  <a:effectLst/>
                </a:rPr>
                <a:t>tortor</a:t>
              </a:r>
              <a:r>
                <a:rPr lang="pt-BR">
                  <a:solidFill>
                    <a:schemeClr val="bg2">
                      <a:lumMod val="25000"/>
                    </a:schemeClr>
                  </a:solidFill>
                  <a:effectLst/>
                </a:rPr>
                <a:t> ac </a:t>
              </a:r>
              <a:r>
                <a:rPr lang="pt-BR" err="1">
                  <a:solidFill>
                    <a:schemeClr val="bg2">
                      <a:lumMod val="25000"/>
                    </a:schemeClr>
                  </a:solidFill>
                  <a:effectLst/>
                </a:rPr>
                <a:t>risus</a:t>
              </a:r>
              <a:r>
                <a:rPr lang="pt-BR">
                  <a:solidFill>
                    <a:schemeClr val="bg2">
                      <a:lumMod val="25000"/>
                    </a:schemeClr>
                  </a:solidFill>
                  <a:effectLst/>
                </a:rPr>
                <a:t> </a:t>
              </a:r>
              <a:r>
                <a:rPr lang="pt-BR" err="1">
                  <a:solidFill>
                    <a:schemeClr val="bg2">
                      <a:lumMod val="25000"/>
                    </a:schemeClr>
                  </a:solidFill>
                  <a:effectLst/>
                </a:rPr>
                <a:t>hendrerit</a:t>
              </a:r>
              <a:r>
                <a:rPr lang="pt-BR">
                  <a:solidFill>
                    <a:schemeClr val="bg2">
                      <a:lumMod val="25000"/>
                    </a:schemeClr>
                  </a:solidFill>
                  <a:effectLst/>
                </a:rPr>
                <a:t> </a:t>
              </a:r>
              <a:r>
                <a:rPr lang="pt-BR" err="1">
                  <a:solidFill>
                    <a:schemeClr val="bg2">
                      <a:lumMod val="25000"/>
                    </a:schemeClr>
                  </a:solidFill>
                  <a:effectLst/>
                </a:rPr>
                <a:t>ultrices</a:t>
              </a:r>
              <a:r>
                <a:rPr lang="pt-BR">
                  <a:solidFill>
                    <a:schemeClr val="bg2">
                      <a:lumMod val="25000"/>
                    </a:schemeClr>
                  </a:solidFill>
                  <a:effectLst/>
                </a:rPr>
                <a:t>, </a:t>
              </a:r>
              <a:r>
                <a:rPr lang="pt-BR" err="1">
                  <a:solidFill>
                    <a:schemeClr val="bg2">
                      <a:lumMod val="25000"/>
                    </a:schemeClr>
                  </a:solidFill>
                  <a:effectLst/>
                </a:rPr>
                <a:t>suspendisse</a:t>
              </a:r>
              <a:r>
                <a:rPr lang="pt-BR">
                  <a:solidFill>
                    <a:schemeClr val="bg2">
                      <a:lumMod val="25000"/>
                    </a:schemeClr>
                  </a:solidFill>
                  <a:effectLst/>
                </a:rPr>
                <a:t> </a:t>
              </a:r>
              <a:r>
                <a:rPr lang="pt-BR" err="1">
                  <a:solidFill>
                    <a:schemeClr val="bg2">
                      <a:lumMod val="25000"/>
                    </a:schemeClr>
                  </a:solidFill>
                  <a:effectLst/>
                </a:rPr>
                <a:t>potenti</a:t>
              </a:r>
              <a:r>
                <a:rPr lang="pt-BR">
                  <a:solidFill>
                    <a:schemeClr val="bg2">
                      <a:lumMod val="25000"/>
                    </a:schemeClr>
                  </a:solidFill>
                  <a:effectLst/>
                </a:rPr>
                <a:t>. </a:t>
              </a:r>
              <a:endParaRPr lang="pt-BR">
                <a:solidFill>
                  <a:schemeClr val="bg2">
                    <a:lumMod val="25000"/>
                  </a:schemeClr>
                </a:solidFill>
              </a:endParaRPr>
            </a:p>
          </p:txBody>
        </p:sp>
        <p:sp>
          <p:nvSpPr>
            <p:cNvPr id="27" name="CaixaDeTexto 26">
              <a:extLst>
                <a:ext uri="{FF2B5EF4-FFF2-40B4-BE49-F238E27FC236}">
                  <a16:creationId xmlns:a16="http://schemas.microsoft.com/office/drawing/2014/main" id="{FDD52EAE-14BE-B84A-1508-6266DE93D0BB}"/>
                </a:ext>
              </a:extLst>
            </p:cNvPr>
            <p:cNvSpPr txBox="1"/>
            <p:nvPr/>
          </p:nvSpPr>
          <p:spPr>
            <a:xfrm>
              <a:off x="4700679" y="1753474"/>
              <a:ext cx="2801990" cy="400110"/>
            </a:xfrm>
            <a:prstGeom prst="rect">
              <a:avLst/>
            </a:prstGeom>
            <a:noFill/>
          </p:spPr>
          <p:txBody>
            <a:bodyPr wrap="square">
              <a:spAutoFit/>
            </a:bodyPr>
            <a:lstStyle/>
            <a:p>
              <a:r>
                <a:rPr lang="pt-BR" sz="2000" b="1">
                  <a:effectLst/>
                </a:rPr>
                <a:t>1980</a:t>
              </a:r>
              <a:endParaRPr lang="pt-BR" sz="2000" b="1"/>
            </a:p>
          </p:txBody>
        </p:sp>
        <p:sp>
          <p:nvSpPr>
            <p:cNvPr id="15" name="CaixaDeTexto 14">
              <a:extLst>
                <a:ext uri="{FF2B5EF4-FFF2-40B4-BE49-F238E27FC236}">
                  <a16:creationId xmlns:a16="http://schemas.microsoft.com/office/drawing/2014/main" id="{4EEDAE76-EB6B-C270-82AE-35B4151C338F}"/>
                </a:ext>
              </a:extLst>
            </p:cNvPr>
            <p:cNvSpPr txBox="1"/>
            <p:nvPr/>
          </p:nvSpPr>
          <p:spPr>
            <a:xfrm>
              <a:off x="7988181" y="2219617"/>
              <a:ext cx="2801990" cy="1477328"/>
            </a:xfrm>
            <a:prstGeom prst="rect">
              <a:avLst/>
            </a:prstGeom>
            <a:noFill/>
          </p:spPr>
          <p:txBody>
            <a:bodyPr wrap="square">
              <a:spAutoFit/>
            </a:bodyPr>
            <a:lstStyle/>
            <a:p>
              <a:r>
                <a:rPr lang="pt-BR">
                  <a:solidFill>
                    <a:schemeClr val="bg2">
                      <a:lumMod val="25000"/>
                    </a:schemeClr>
                  </a:solidFill>
                  <a:effectLst/>
                </a:rPr>
                <a:t>In </a:t>
              </a:r>
              <a:r>
                <a:rPr lang="pt-BR" err="1">
                  <a:solidFill>
                    <a:schemeClr val="bg2">
                      <a:lumMod val="25000"/>
                    </a:schemeClr>
                  </a:solidFill>
                  <a:effectLst/>
                </a:rPr>
                <a:t>pulvinar</a:t>
              </a:r>
              <a:r>
                <a:rPr lang="pt-BR">
                  <a:solidFill>
                    <a:schemeClr val="bg2">
                      <a:lumMod val="25000"/>
                    </a:schemeClr>
                  </a:solidFill>
                  <a:effectLst/>
                </a:rPr>
                <a:t> </a:t>
              </a:r>
              <a:r>
                <a:rPr lang="pt-BR" err="1">
                  <a:solidFill>
                    <a:schemeClr val="bg2">
                      <a:lumMod val="25000"/>
                    </a:schemeClr>
                  </a:solidFill>
                  <a:effectLst/>
                </a:rPr>
                <a:t>odio</a:t>
              </a:r>
              <a:r>
                <a:rPr lang="pt-BR">
                  <a:solidFill>
                    <a:schemeClr val="bg2">
                      <a:lumMod val="25000"/>
                    </a:schemeClr>
                  </a:solidFill>
                  <a:effectLst/>
                </a:rPr>
                <a:t> nunc, ut </a:t>
              </a:r>
              <a:r>
                <a:rPr lang="pt-BR" err="1">
                  <a:solidFill>
                    <a:schemeClr val="bg2">
                      <a:lumMod val="25000"/>
                    </a:schemeClr>
                  </a:solidFill>
                  <a:effectLst/>
                </a:rPr>
                <a:t>commo</a:t>
              </a:r>
              <a:r>
                <a:rPr lang="pt-BR">
                  <a:solidFill>
                    <a:schemeClr val="bg2">
                      <a:lumMod val="25000"/>
                    </a:schemeClr>
                  </a:solidFill>
                  <a:effectLst/>
                </a:rPr>
                <a:t> odo </a:t>
              </a:r>
              <a:r>
                <a:rPr lang="pt-BR" err="1">
                  <a:solidFill>
                    <a:schemeClr val="bg2">
                      <a:lumMod val="25000"/>
                    </a:schemeClr>
                  </a:solidFill>
                  <a:effectLst/>
                </a:rPr>
                <a:t>lacus</a:t>
              </a:r>
              <a:r>
                <a:rPr lang="pt-BR">
                  <a:solidFill>
                    <a:schemeClr val="bg2">
                      <a:lumMod val="25000"/>
                    </a:schemeClr>
                  </a:solidFill>
                  <a:effectLst/>
                </a:rPr>
                <a:t> </a:t>
              </a:r>
              <a:r>
                <a:rPr lang="pt-BR" err="1">
                  <a:solidFill>
                    <a:schemeClr val="bg2">
                      <a:lumMod val="25000"/>
                    </a:schemeClr>
                  </a:solidFill>
                  <a:effectLst/>
                </a:rPr>
                <a:t>feugiat</a:t>
              </a:r>
              <a:r>
                <a:rPr lang="pt-BR">
                  <a:solidFill>
                    <a:schemeClr val="bg2">
                      <a:lumMod val="25000"/>
                    </a:schemeClr>
                  </a:solidFill>
                  <a:effectLst/>
                </a:rPr>
                <a:t> in. In </a:t>
              </a:r>
              <a:r>
                <a:rPr lang="pt-BR" err="1">
                  <a:solidFill>
                    <a:schemeClr val="bg2">
                      <a:lumMod val="25000"/>
                    </a:schemeClr>
                  </a:solidFill>
                  <a:effectLst/>
                </a:rPr>
                <a:t>imperdiet</a:t>
              </a:r>
              <a:r>
                <a:rPr lang="pt-BR">
                  <a:solidFill>
                    <a:schemeClr val="bg2">
                      <a:lumMod val="25000"/>
                    </a:schemeClr>
                  </a:solidFill>
                  <a:effectLst/>
                </a:rPr>
                <a:t> </a:t>
              </a:r>
              <a:r>
                <a:rPr lang="pt-BR" err="1">
                  <a:solidFill>
                    <a:schemeClr val="bg2">
                      <a:lumMod val="25000"/>
                    </a:schemeClr>
                  </a:solidFill>
                  <a:effectLst/>
                </a:rPr>
                <a:t>tortor</a:t>
              </a:r>
              <a:r>
                <a:rPr lang="pt-BR">
                  <a:solidFill>
                    <a:schemeClr val="bg2">
                      <a:lumMod val="25000"/>
                    </a:schemeClr>
                  </a:solidFill>
                  <a:effectLst/>
                </a:rPr>
                <a:t> ac </a:t>
              </a:r>
              <a:r>
                <a:rPr lang="pt-BR" err="1">
                  <a:solidFill>
                    <a:schemeClr val="bg2">
                      <a:lumMod val="25000"/>
                    </a:schemeClr>
                  </a:solidFill>
                  <a:effectLst/>
                </a:rPr>
                <a:t>risus</a:t>
              </a:r>
              <a:r>
                <a:rPr lang="pt-BR">
                  <a:solidFill>
                    <a:schemeClr val="bg2">
                      <a:lumMod val="25000"/>
                    </a:schemeClr>
                  </a:solidFill>
                  <a:effectLst/>
                </a:rPr>
                <a:t> </a:t>
              </a:r>
              <a:r>
                <a:rPr lang="pt-BR" err="1">
                  <a:solidFill>
                    <a:schemeClr val="bg2">
                      <a:lumMod val="25000"/>
                    </a:schemeClr>
                  </a:solidFill>
                  <a:effectLst/>
                </a:rPr>
                <a:t>hendrerit</a:t>
              </a:r>
              <a:r>
                <a:rPr lang="pt-BR">
                  <a:solidFill>
                    <a:schemeClr val="bg2">
                      <a:lumMod val="25000"/>
                    </a:schemeClr>
                  </a:solidFill>
                  <a:effectLst/>
                </a:rPr>
                <a:t> </a:t>
              </a:r>
              <a:r>
                <a:rPr lang="pt-BR" err="1">
                  <a:solidFill>
                    <a:schemeClr val="bg2">
                      <a:lumMod val="25000"/>
                    </a:schemeClr>
                  </a:solidFill>
                  <a:effectLst/>
                </a:rPr>
                <a:t>ultrices</a:t>
              </a:r>
              <a:r>
                <a:rPr lang="pt-BR">
                  <a:solidFill>
                    <a:schemeClr val="bg2">
                      <a:lumMod val="25000"/>
                    </a:schemeClr>
                  </a:solidFill>
                  <a:effectLst/>
                </a:rPr>
                <a:t>, </a:t>
              </a:r>
              <a:r>
                <a:rPr lang="pt-BR" err="1">
                  <a:solidFill>
                    <a:schemeClr val="bg2">
                      <a:lumMod val="25000"/>
                    </a:schemeClr>
                  </a:solidFill>
                  <a:effectLst/>
                </a:rPr>
                <a:t>suspendisse</a:t>
              </a:r>
              <a:r>
                <a:rPr lang="pt-BR">
                  <a:solidFill>
                    <a:schemeClr val="bg2">
                      <a:lumMod val="25000"/>
                    </a:schemeClr>
                  </a:solidFill>
                  <a:effectLst/>
                </a:rPr>
                <a:t> </a:t>
              </a:r>
              <a:r>
                <a:rPr lang="pt-BR" err="1">
                  <a:solidFill>
                    <a:schemeClr val="bg2">
                      <a:lumMod val="25000"/>
                    </a:schemeClr>
                  </a:solidFill>
                  <a:effectLst/>
                </a:rPr>
                <a:t>potenti</a:t>
              </a:r>
              <a:r>
                <a:rPr lang="pt-BR">
                  <a:solidFill>
                    <a:schemeClr val="bg2">
                      <a:lumMod val="25000"/>
                    </a:schemeClr>
                  </a:solidFill>
                  <a:effectLst/>
                </a:rPr>
                <a:t>. </a:t>
              </a:r>
              <a:endParaRPr lang="pt-BR">
                <a:solidFill>
                  <a:schemeClr val="bg2">
                    <a:lumMod val="25000"/>
                  </a:schemeClr>
                </a:solidFill>
              </a:endParaRPr>
            </a:p>
          </p:txBody>
        </p:sp>
        <p:sp>
          <p:nvSpPr>
            <p:cNvPr id="17" name="CaixaDeTexto 16">
              <a:extLst>
                <a:ext uri="{FF2B5EF4-FFF2-40B4-BE49-F238E27FC236}">
                  <a16:creationId xmlns:a16="http://schemas.microsoft.com/office/drawing/2014/main" id="{1A042D9F-82A5-3946-A9D0-D5BD145EB900}"/>
                </a:ext>
              </a:extLst>
            </p:cNvPr>
            <p:cNvSpPr txBox="1"/>
            <p:nvPr/>
          </p:nvSpPr>
          <p:spPr>
            <a:xfrm>
              <a:off x="7988181" y="1753474"/>
              <a:ext cx="2801990" cy="400110"/>
            </a:xfrm>
            <a:prstGeom prst="rect">
              <a:avLst/>
            </a:prstGeom>
            <a:noFill/>
          </p:spPr>
          <p:txBody>
            <a:bodyPr wrap="square">
              <a:spAutoFit/>
            </a:bodyPr>
            <a:lstStyle/>
            <a:p>
              <a:r>
                <a:rPr lang="pt-BR" sz="2000" b="1">
                  <a:effectLst/>
                </a:rPr>
                <a:t>1980</a:t>
              </a:r>
              <a:endParaRPr lang="pt-BR" sz="1400" b="1"/>
            </a:p>
          </p:txBody>
        </p:sp>
      </p:grpSp>
    </p:spTree>
    <p:extLst>
      <p:ext uri="{BB962C8B-B14F-4D97-AF65-F5344CB8AC3E}">
        <p14:creationId xmlns:p14="http://schemas.microsoft.com/office/powerpoint/2010/main" val="38753489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a:extLst>
              <a:ext uri="{FF2B5EF4-FFF2-40B4-BE49-F238E27FC236}">
                <a16:creationId xmlns:a16="http://schemas.microsoft.com/office/drawing/2014/main" id="{574E96B1-F442-E2A1-0414-9B8E7D1E5301}"/>
              </a:ext>
            </a:extLst>
          </p:cNvPr>
          <p:cNvSpPr>
            <a:spLocks noGrp="1"/>
          </p:cNvSpPr>
          <p:nvPr>
            <p:ph type="body" sz="quarter" idx="10"/>
          </p:nvPr>
        </p:nvSpPr>
        <p:spPr>
          <a:xfrm>
            <a:off x="1019174" y="584200"/>
            <a:ext cx="10368295" cy="857250"/>
          </a:xfrm>
        </p:spPr>
        <p:txBody>
          <a:bodyPr/>
          <a:lstStyle/>
          <a:p>
            <a:r>
              <a:rPr lang="pt-BR" dirty="0"/>
              <a:t>PROTOCOLOS DE COMUNICAÇÃO DE DADOS USADOS EM IOT</a:t>
            </a:r>
          </a:p>
        </p:txBody>
      </p:sp>
      <p:sp>
        <p:nvSpPr>
          <p:cNvPr id="3" name="Espaço Reservado para Texto 2">
            <a:extLst>
              <a:ext uri="{FF2B5EF4-FFF2-40B4-BE49-F238E27FC236}">
                <a16:creationId xmlns:a16="http://schemas.microsoft.com/office/drawing/2014/main" id="{95514D85-6AC4-E3DE-FE27-17755740333F}"/>
              </a:ext>
            </a:extLst>
          </p:cNvPr>
          <p:cNvSpPr>
            <a:spLocks noGrp="1"/>
          </p:cNvSpPr>
          <p:nvPr>
            <p:ph type="body" sz="quarter" idx="11"/>
          </p:nvPr>
        </p:nvSpPr>
        <p:spPr/>
        <p:txBody>
          <a:bodyPr/>
          <a:lstStyle/>
          <a:p>
            <a:r>
              <a:rPr lang="pt-BR" dirty="0"/>
              <a:t>Protocolo HTTP/HTTPS</a:t>
            </a:r>
            <a:br>
              <a:rPr lang="pt-BR" dirty="0"/>
            </a:br>
            <a:r>
              <a:rPr lang="pt-BR" dirty="0"/>
              <a:t>Protocolo MQTT</a:t>
            </a:r>
          </a:p>
        </p:txBody>
      </p:sp>
    </p:spTree>
    <p:extLst>
      <p:ext uri="{BB962C8B-B14F-4D97-AF65-F5344CB8AC3E}">
        <p14:creationId xmlns:p14="http://schemas.microsoft.com/office/powerpoint/2010/main" val="20750209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a:extLst>
              <a:ext uri="{FF2B5EF4-FFF2-40B4-BE49-F238E27FC236}">
                <a16:creationId xmlns:a16="http://schemas.microsoft.com/office/drawing/2014/main" id="{574E96B1-F442-E2A1-0414-9B8E7D1E5301}"/>
              </a:ext>
            </a:extLst>
          </p:cNvPr>
          <p:cNvSpPr>
            <a:spLocks noGrp="1"/>
          </p:cNvSpPr>
          <p:nvPr>
            <p:ph type="body" sz="quarter" idx="10"/>
          </p:nvPr>
        </p:nvSpPr>
        <p:spPr>
          <a:xfrm>
            <a:off x="1019174" y="584200"/>
            <a:ext cx="10368295" cy="857250"/>
          </a:xfrm>
        </p:spPr>
        <p:txBody>
          <a:bodyPr/>
          <a:lstStyle/>
          <a:p>
            <a:r>
              <a:rPr lang="pt-BR" dirty="0"/>
              <a:t>REQUISITOS NÃO FUNCIONAIS DA IOT</a:t>
            </a:r>
          </a:p>
        </p:txBody>
      </p:sp>
      <p:grpSp>
        <p:nvGrpSpPr>
          <p:cNvPr id="20" name="Agrupar 19">
            <a:extLst>
              <a:ext uri="{FF2B5EF4-FFF2-40B4-BE49-F238E27FC236}">
                <a16:creationId xmlns:a16="http://schemas.microsoft.com/office/drawing/2014/main" id="{375A391D-FF22-76E4-6881-E5C72B7800A7}"/>
              </a:ext>
            </a:extLst>
          </p:cNvPr>
          <p:cNvGrpSpPr/>
          <p:nvPr/>
        </p:nvGrpSpPr>
        <p:grpSpPr>
          <a:xfrm>
            <a:off x="1019174" y="2012940"/>
            <a:ext cx="10148156" cy="1182871"/>
            <a:chOff x="1019174" y="1676603"/>
            <a:chExt cx="10148156" cy="1182871"/>
          </a:xfrm>
        </p:grpSpPr>
        <p:grpSp>
          <p:nvGrpSpPr>
            <p:cNvPr id="21" name="Agrupar 20">
              <a:extLst>
                <a:ext uri="{FF2B5EF4-FFF2-40B4-BE49-F238E27FC236}">
                  <a16:creationId xmlns:a16="http://schemas.microsoft.com/office/drawing/2014/main" id="{F03A04E3-C138-C327-1F57-59A1581F7259}"/>
                </a:ext>
              </a:extLst>
            </p:cNvPr>
            <p:cNvGrpSpPr/>
            <p:nvPr/>
          </p:nvGrpSpPr>
          <p:grpSpPr>
            <a:xfrm>
              <a:off x="1019174" y="1676603"/>
              <a:ext cx="3121093" cy="1182871"/>
              <a:chOff x="1019174" y="1676603"/>
              <a:chExt cx="3121093" cy="1182871"/>
            </a:xfrm>
          </p:grpSpPr>
          <p:sp>
            <p:nvSpPr>
              <p:cNvPr id="28" name="Retângulo: Cantos Arredondados 27">
                <a:extLst>
                  <a:ext uri="{FF2B5EF4-FFF2-40B4-BE49-F238E27FC236}">
                    <a16:creationId xmlns:a16="http://schemas.microsoft.com/office/drawing/2014/main" id="{BB868875-1907-29F9-1B14-CE205E185CF4}"/>
                  </a:ext>
                </a:extLst>
              </p:cNvPr>
              <p:cNvSpPr/>
              <p:nvPr/>
            </p:nvSpPr>
            <p:spPr>
              <a:xfrm>
                <a:off x="1019174" y="1676603"/>
                <a:ext cx="3121093" cy="1182871"/>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pt-B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pt-BR"/>
              </a:p>
            </p:txBody>
          </p:sp>
          <p:sp>
            <p:nvSpPr>
              <p:cNvPr id="29" name="CaixaDeTexto 16">
                <a:extLst>
                  <a:ext uri="{FF2B5EF4-FFF2-40B4-BE49-F238E27FC236}">
                    <a16:creationId xmlns:a16="http://schemas.microsoft.com/office/drawing/2014/main" id="{567F07C3-6DD3-027B-07B4-B9A9393D47E3}"/>
                  </a:ext>
                </a:extLst>
              </p:cNvPr>
              <p:cNvSpPr txBox="1"/>
              <p:nvPr/>
            </p:nvSpPr>
            <p:spPr>
              <a:xfrm>
                <a:off x="1231067" y="2084056"/>
                <a:ext cx="2702801" cy="369332"/>
              </a:xfrm>
              <a:prstGeom prst="rect">
                <a:avLst/>
              </a:prstGeom>
              <a:noFill/>
            </p:spPr>
            <p:txBody>
              <a:bodyPr wrap="square">
                <a:sp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b="1" dirty="0">
                    <a:effectLst/>
                  </a:rPr>
                  <a:t>Disponibilidade</a:t>
                </a:r>
                <a:endParaRPr lang="pt-BR" b="1" dirty="0"/>
              </a:p>
            </p:txBody>
          </p:sp>
        </p:grpSp>
        <p:grpSp>
          <p:nvGrpSpPr>
            <p:cNvPr id="22" name="Agrupar 21">
              <a:extLst>
                <a:ext uri="{FF2B5EF4-FFF2-40B4-BE49-F238E27FC236}">
                  <a16:creationId xmlns:a16="http://schemas.microsoft.com/office/drawing/2014/main" id="{B551966C-6B22-9808-58A1-2F31B6B81ED3}"/>
                </a:ext>
              </a:extLst>
            </p:cNvPr>
            <p:cNvGrpSpPr/>
            <p:nvPr/>
          </p:nvGrpSpPr>
          <p:grpSpPr>
            <a:xfrm>
              <a:off x="4535453" y="1676603"/>
              <a:ext cx="3121093" cy="1182871"/>
              <a:chOff x="4535453" y="1676603"/>
              <a:chExt cx="3121093" cy="1182871"/>
            </a:xfrm>
          </p:grpSpPr>
          <p:sp>
            <p:nvSpPr>
              <p:cNvPr id="26" name="Retângulo: Cantos Arredondados 25">
                <a:extLst>
                  <a:ext uri="{FF2B5EF4-FFF2-40B4-BE49-F238E27FC236}">
                    <a16:creationId xmlns:a16="http://schemas.microsoft.com/office/drawing/2014/main" id="{FED9776C-A94C-493B-11CB-0F675D5B1946}"/>
                  </a:ext>
                </a:extLst>
              </p:cNvPr>
              <p:cNvSpPr/>
              <p:nvPr/>
            </p:nvSpPr>
            <p:spPr>
              <a:xfrm>
                <a:off x="4535453" y="1676603"/>
                <a:ext cx="3121093" cy="1182871"/>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pt-B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pt-BR"/>
              </a:p>
            </p:txBody>
          </p:sp>
          <p:sp>
            <p:nvSpPr>
              <p:cNvPr id="27" name="CaixaDeTexto 14">
                <a:extLst>
                  <a:ext uri="{FF2B5EF4-FFF2-40B4-BE49-F238E27FC236}">
                    <a16:creationId xmlns:a16="http://schemas.microsoft.com/office/drawing/2014/main" id="{2D0A3628-9EE8-D192-98A7-3BDA6938D8CF}"/>
                  </a:ext>
                </a:extLst>
              </p:cNvPr>
              <p:cNvSpPr txBox="1"/>
              <p:nvPr/>
            </p:nvSpPr>
            <p:spPr>
              <a:xfrm>
                <a:off x="4747347" y="2085594"/>
                <a:ext cx="2702801" cy="369332"/>
              </a:xfrm>
              <a:prstGeom prst="rect">
                <a:avLst/>
              </a:prstGeom>
              <a:noFill/>
            </p:spPr>
            <p:txBody>
              <a:bodyPr wrap="square">
                <a:sp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b="1" dirty="0">
                    <a:effectLst/>
                  </a:rPr>
                  <a:t>Confiabilidade</a:t>
                </a:r>
                <a:endParaRPr lang="pt-BR" b="1" dirty="0"/>
              </a:p>
            </p:txBody>
          </p:sp>
        </p:grpSp>
        <p:grpSp>
          <p:nvGrpSpPr>
            <p:cNvPr id="23" name="Agrupar 22">
              <a:extLst>
                <a:ext uri="{FF2B5EF4-FFF2-40B4-BE49-F238E27FC236}">
                  <a16:creationId xmlns:a16="http://schemas.microsoft.com/office/drawing/2014/main" id="{C195EFD6-DAB8-8937-7323-6ED18F87DF22}"/>
                </a:ext>
              </a:extLst>
            </p:cNvPr>
            <p:cNvGrpSpPr/>
            <p:nvPr/>
          </p:nvGrpSpPr>
          <p:grpSpPr>
            <a:xfrm>
              <a:off x="8046237" y="1676603"/>
              <a:ext cx="3121093" cy="1182871"/>
              <a:chOff x="8046237" y="1676603"/>
              <a:chExt cx="3121093" cy="1182871"/>
            </a:xfrm>
          </p:grpSpPr>
          <p:sp>
            <p:nvSpPr>
              <p:cNvPr id="24" name="Retângulo: Cantos Arredondados 23">
                <a:extLst>
                  <a:ext uri="{FF2B5EF4-FFF2-40B4-BE49-F238E27FC236}">
                    <a16:creationId xmlns:a16="http://schemas.microsoft.com/office/drawing/2014/main" id="{B63D4EB7-1D0E-A42E-5927-047AC5E1BF80}"/>
                  </a:ext>
                </a:extLst>
              </p:cNvPr>
              <p:cNvSpPr/>
              <p:nvPr/>
            </p:nvSpPr>
            <p:spPr>
              <a:xfrm>
                <a:off x="8046237" y="1676603"/>
                <a:ext cx="3121093" cy="1182871"/>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pt-B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pt-BR"/>
              </a:p>
            </p:txBody>
          </p:sp>
          <p:sp>
            <p:nvSpPr>
              <p:cNvPr id="25" name="CaixaDeTexto 12">
                <a:extLst>
                  <a:ext uri="{FF2B5EF4-FFF2-40B4-BE49-F238E27FC236}">
                    <a16:creationId xmlns:a16="http://schemas.microsoft.com/office/drawing/2014/main" id="{917FFC5C-F4DF-15ED-F608-E16BCC71ECFB}"/>
                  </a:ext>
                </a:extLst>
              </p:cNvPr>
              <p:cNvSpPr txBox="1"/>
              <p:nvPr/>
            </p:nvSpPr>
            <p:spPr>
              <a:xfrm>
                <a:off x="8260880" y="1913935"/>
                <a:ext cx="2702801" cy="646331"/>
              </a:xfrm>
              <a:prstGeom prst="rect">
                <a:avLst/>
              </a:prstGeom>
              <a:noFill/>
            </p:spPr>
            <p:txBody>
              <a:bodyPr wrap="square">
                <a:sp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b="1" dirty="0">
                    <a:effectLst/>
                  </a:rPr>
                  <a:t>Recuperação de desastre (</a:t>
                </a:r>
                <a:r>
                  <a:rPr lang="pt-BR" b="1" dirty="0" err="1">
                    <a:effectLst/>
                  </a:rPr>
                  <a:t>Disaster</a:t>
                </a:r>
                <a:r>
                  <a:rPr lang="pt-BR" b="1" dirty="0">
                    <a:effectLst/>
                  </a:rPr>
                  <a:t> Recovery)</a:t>
                </a:r>
                <a:endParaRPr lang="pt-BR" b="1" dirty="0"/>
              </a:p>
            </p:txBody>
          </p:sp>
        </p:grpSp>
      </p:grpSp>
      <p:grpSp>
        <p:nvGrpSpPr>
          <p:cNvPr id="30" name="Agrupar 29">
            <a:extLst>
              <a:ext uri="{FF2B5EF4-FFF2-40B4-BE49-F238E27FC236}">
                <a16:creationId xmlns:a16="http://schemas.microsoft.com/office/drawing/2014/main" id="{309D26CF-C3C3-0E4E-DF4A-4B91E144F84B}"/>
              </a:ext>
            </a:extLst>
          </p:cNvPr>
          <p:cNvGrpSpPr/>
          <p:nvPr/>
        </p:nvGrpSpPr>
        <p:grpSpPr>
          <a:xfrm>
            <a:off x="1013680" y="3465217"/>
            <a:ext cx="6637372" cy="1182871"/>
            <a:chOff x="1019174" y="1676603"/>
            <a:chExt cx="6637372" cy="1182871"/>
          </a:xfrm>
        </p:grpSpPr>
        <p:grpSp>
          <p:nvGrpSpPr>
            <p:cNvPr id="31" name="Agrupar 30">
              <a:extLst>
                <a:ext uri="{FF2B5EF4-FFF2-40B4-BE49-F238E27FC236}">
                  <a16:creationId xmlns:a16="http://schemas.microsoft.com/office/drawing/2014/main" id="{741D2420-0A64-92DD-AFB2-2FD3E069E743}"/>
                </a:ext>
              </a:extLst>
            </p:cNvPr>
            <p:cNvGrpSpPr/>
            <p:nvPr/>
          </p:nvGrpSpPr>
          <p:grpSpPr>
            <a:xfrm>
              <a:off x="1019174" y="1676603"/>
              <a:ext cx="3121093" cy="1182871"/>
              <a:chOff x="1019174" y="1676603"/>
              <a:chExt cx="3121093" cy="1182871"/>
            </a:xfrm>
          </p:grpSpPr>
          <p:sp>
            <p:nvSpPr>
              <p:cNvPr id="35" name="Retângulo: Cantos Arredondados 34">
                <a:extLst>
                  <a:ext uri="{FF2B5EF4-FFF2-40B4-BE49-F238E27FC236}">
                    <a16:creationId xmlns:a16="http://schemas.microsoft.com/office/drawing/2014/main" id="{1746B936-71CF-0302-6090-231C91E27002}"/>
                  </a:ext>
                </a:extLst>
              </p:cNvPr>
              <p:cNvSpPr/>
              <p:nvPr/>
            </p:nvSpPr>
            <p:spPr>
              <a:xfrm>
                <a:off x="1019174" y="1676603"/>
                <a:ext cx="3121093" cy="1182871"/>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pt-B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pt-BR"/>
              </a:p>
            </p:txBody>
          </p:sp>
          <p:sp>
            <p:nvSpPr>
              <p:cNvPr id="36" name="CaixaDeTexto 26">
                <a:extLst>
                  <a:ext uri="{FF2B5EF4-FFF2-40B4-BE49-F238E27FC236}">
                    <a16:creationId xmlns:a16="http://schemas.microsoft.com/office/drawing/2014/main" id="{5B90D567-CB2B-4945-FBB5-D875C238B6D3}"/>
                  </a:ext>
                </a:extLst>
              </p:cNvPr>
              <p:cNvSpPr txBox="1"/>
              <p:nvPr/>
            </p:nvSpPr>
            <p:spPr>
              <a:xfrm>
                <a:off x="1228319" y="1913935"/>
                <a:ext cx="2702801" cy="646331"/>
              </a:xfrm>
              <a:prstGeom prst="rect">
                <a:avLst/>
              </a:prstGeom>
              <a:noFill/>
            </p:spPr>
            <p:txBody>
              <a:bodyPr wrap="square">
                <a:sp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b="1" dirty="0">
                    <a:effectLst/>
                  </a:rPr>
                  <a:t>Segurança, Proteção </a:t>
                </a:r>
                <a:r>
                  <a:rPr lang="pt-BR" b="1" dirty="0"/>
                  <a:t>d</a:t>
                </a:r>
                <a:r>
                  <a:rPr lang="pt-BR" b="1" dirty="0">
                    <a:effectLst/>
                  </a:rPr>
                  <a:t>e dados e Backup</a:t>
                </a:r>
                <a:endParaRPr lang="pt-BR" b="1" dirty="0"/>
              </a:p>
            </p:txBody>
          </p:sp>
        </p:grpSp>
        <p:grpSp>
          <p:nvGrpSpPr>
            <p:cNvPr id="32" name="Agrupar 31">
              <a:extLst>
                <a:ext uri="{FF2B5EF4-FFF2-40B4-BE49-F238E27FC236}">
                  <a16:creationId xmlns:a16="http://schemas.microsoft.com/office/drawing/2014/main" id="{739CA5F6-93ED-2EDE-7917-AFF3DE503609}"/>
                </a:ext>
              </a:extLst>
            </p:cNvPr>
            <p:cNvGrpSpPr/>
            <p:nvPr/>
          </p:nvGrpSpPr>
          <p:grpSpPr>
            <a:xfrm>
              <a:off x="4535453" y="1676603"/>
              <a:ext cx="3121093" cy="1182871"/>
              <a:chOff x="4535453" y="1676603"/>
              <a:chExt cx="3121093" cy="1182871"/>
            </a:xfrm>
          </p:grpSpPr>
          <p:sp>
            <p:nvSpPr>
              <p:cNvPr id="33" name="Retângulo: Cantos Arredondados 32">
                <a:extLst>
                  <a:ext uri="{FF2B5EF4-FFF2-40B4-BE49-F238E27FC236}">
                    <a16:creationId xmlns:a16="http://schemas.microsoft.com/office/drawing/2014/main" id="{125E7F77-B31A-FE43-D68D-4B29D8982F99}"/>
                  </a:ext>
                </a:extLst>
              </p:cNvPr>
              <p:cNvSpPr/>
              <p:nvPr/>
            </p:nvSpPr>
            <p:spPr>
              <a:xfrm>
                <a:off x="4535453" y="1676603"/>
                <a:ext cx="3121093" cy="1182871"/>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pt-B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pt-BR"/>
              </a:p>
            </p:txBody>
          </p:sp>
          <p:sp>
            <p:nvSpPr>
              <p:cNvPr id="34" name="CaixaDeTexto 24">
                <a:extLst>
                  <a:ext uri="{FF2B5EF4-FFF2-40B4-BE49-F238E27FC236}">
                    <a16:creationId xmlns:a16="http://schemas.microsoft.com/office/drawing/2014/main" id="{A65F1920-56C3-D83A-F555-72D995C6F758}"/>
                  </a:ext>
                </a:extLst>
              </p:cNvPr>
              <p:cNvSpPr txBox="1"/>
              <p:nvPr/>
            </p:nvSpPr>
            <p:spPr>
              <a:xfrm>
                <a:off x="4750093" y="2074962"/>
                <a:ext cx="2702801" cy="369332"/>
              </a:xfrm>
              <a:prstGeom prst="rect">
                <a:avLst/>
              </a:prstGeom>
              <a:noFill/>
            </p:spPr>
            <p:txBody>
              <a:bodyPr wrap="square">
                <a:sp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b="1" dirty="0">
                    <a:effectLst/>
                  </a:rPr>
                  <a:t>Escalabilidade</a:t>
                </a:r>
                <a:endParaRPr lang="pt-BR" b="1" dirty="0"/>
              </a:p>
            </p:txBody>
          </p:sp>
        </p:grpSp>
      </p:grpSp>
    </p:spTree>
    <p:extLst>
      <p:ext uri="{BB962C8B-B14F-4D97-AF65-F5344CB8AC3E}">
        <p14:creationId xmlns:p14="http://schemas.microsoft.com/office/powerpoint/2010/main" val="24428478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a:extLst>
              <a:ext uri="{FF2B5EF4-FFF2-40B4-BE49-F238E27FC236}">
                <a16:creationId xmlns:a16="http://schemas.microsoft.com/office/drawing/2014/main" id="{574E96B1-F442-E2A1-0414-9B8E7D1E5301}"/>
              </a:ext>
            </a:extLst>
          </p:cNvPr>
          <p:cNvSpPr>
            <a:spLocks noGrp="1"/>
          </p:cNvSpPr>
          <p:nvPr>
            <p:ph type="body" sz="quarter" idx="10"/>
          </p:nvPr>
        </p:nvSpPr>
        <p:spPr>
          <a:xfrm>
            <a:off x="1019174" y="584200"/>
            <a:ext cx="10368295" cy="857250"/>
          </a:xfrm>
        </p:spPr>
        <p:txBody>
          <a:bodyPr/>
          <a:lstStyle/>
          <a:p>
            <a:r>
              <a:rPr lang="pt-BR" dirty="0"/>
              <a:t>ARQUITETURAS DE REFERÊNCIA PARA IOT</a:t>
            </a:r>
          </a:p>
        </p:txBody>
      </p:sp>
      <p:grpSp>
        <p:nvGrpSpPr>
          <p:cNvPr id="4" name="Agrupar 3">
            <a:extLst>
              <a:ext uri="{FF2B5EF4-FFF2-40B4-BE49-F238E27FC236}">
                <a16:creationId xmlns:a16="http://schemas.microsoft.com/office/drawing/2014/main" id="{44A973F4-209A-18B7-B119-19C16CD5920E}"/>
              </a:ext>
            </a:extLst>
          </p:cNvPr>
          <p:cNvGrpSpPr/>
          <p:nvPr/>
        </p:nvGrpSpPr>
        <p:grpSpPr>
          <a:xfrm>
            <a:off x="1401829" y="2540506"/>
            <a:ext cx="9388343" cy="2437217"/>
            <a:chOff x="1401828" y="1259728"/>
            <a:chExt cx="9388343" cy="2437217"/>
          </a:xfrm>
        </p:grpSpPr>
        <p:grpSp>
          <p:nvGrpSpPr>
            <p:cNvPr id="9" name="Agrupar 8">
              <a:extLst>
                <a:ext uri="{FF2B5EF4-FFF2-40B4-BE49-F238E27FC236}">
                  <a16:creationId xmlns:a16="http://schemas.microsoft.com/office/drawing/2014/main" id="{871B899A-93B8-7B6A-3782-736E24B31035}"/>
                </a:ext>
              </a:extLst>
            </p:cNvPr>
            <p:cNvGrpSpPr/>
            <p:nvPr/>
          </p:nvGrpSpPr>
          <p:grpSpPr>
            <a:xfrm>
              <a:off x="1413177" y="1753474"/>
              <a:ext cx="2801990" cy="1943471"/>
              <a:chOff x="1413177" y="1753474"/>
              <a:chExt cx="2801990" cy="1943471"/>
            </a:xfrm>
          </p:grpSpPr>
          <p:sp>
            <p:nvSpPr>
              <p:cNvPr id="19" name="CaixaDeTexto 18">
                <a:extLst>
                  <a:ext uri="{FF2B5EF4-FFF2-40B4-BE49-F238E27FC236}">
                    <a16:creationId xmlns:a16="http://schemas.microsoft.com/office/drawing/2014/main" id="{8D1C1703-B5EA-D9B9-7E36-6C08917F012F}"/>
                  </a:ext>
                </a:extLst>
              </p:cNvPr>
              <p:cNvSpPr txBox="1"/>
              <p:nvPr/>
            </p:nvSpPr>
            <p:spPr>
              <a:xfrm>
                <a:off x="1413177" y="2219617"/>
                <a:ext cx="2339998" cy="1477328"/>
              </a:xfrm>
              <a:prstGeom prst="rect">
                <a:avLst/>
              </a:prstGeom>
              <a:noFill/>
            </p:spPr>
            <p:txBody>
              <a:bodyPr wrap="square">
                <a:spAutoFit/>
              </a:bodyPr>
              <a:lstStyle/>
              <a:p>
                <a:r>
                  <a:rPr lang="pt-BR" dirty="0">
                    <a:solidFill>
                      <a:schemeClr val="bg2">
                        <a:lumMod val="25000"/>
                      </a:schemeClr>
                    </a:solidFill>
                  </a:rPr>
                  <a:t>É</a:t>
                </a:r>
                <a:r>
                  <a:rPr lang="pt-BR" dirty="0">
                    <a:solidFill>
                      <a:schemeClr val="bg2">
                        <a:lumMod val="25000"/>
                      </a:schemeClr>
                    </a:solidFill>
                    <a:effectLst/>
                  </a:rPr>
                  <a:t> o ambiente na nuvem que a </a:t>
                </a:r>
                <a:r>
                  <a:rPr lang="pt-BR" dirty="0" err="1">
                    <a:solidFill>
                      <a:schemeClr val="bg2">
                        <a:lumMod val="25000"/>
                      </a:schemeClr>
                    </a:solidFill>
                    <a:effectLst/>
                  </a:rPr>
                  <a:t>Amazon</a:t>
                </a:r>
                <a:r>
                  <a:rPr lang="pt-BR" dirty="0">
                    <a:solidFill>
                      <a:schemeClr val="bg2">
                        <a:lumMod val="25000"/>
                      </a:schemeClr>
                    </a:solidFill>
                    <a:effectLst/>
                  </a:rPr>
                  <a:t> disponibiliza para integrar os dispositivos de </a:t>
                </a:r>
                <a:r>
                  <a:rPr lang="pt-BR" dirty="0" err="1">
                    <a:solidFill>
                      <a:schemeClr val="bg2">
                        <a:lumMod val="25000"/>
                      </a:schemeClr>
                    </a:solidFill>
                    <a:effectLst/>
                  </a:rPr>
                  <a:t>IoT</a:t>
                </a:r>
                <a:r>
                  <a:rPr lang="pt-BR" dirty="0">
                    <a:solidFill>
                      <a:schemeClr val="bg2">
                        <a:lumMod val="25000"/>
                      </a:schemeClr>
                    </a:solidFill>
                    <a:effectLst/>
                  </a:rPr>
                  <a:t>.</a:t>
                </a:r>
                <a:endParaRPr lang="pt-BR" dirty="0">
                  <a:solidFill>
                    <a:schemeClr val="bg2">
                      <a:lumMod val="25000"/>
                    </a:schemeClr>
                  </a:solidFill>
                </a:endParaRPr>
              </a:p>
            </p:txBody>
          </p:sp>
          <p:sp>
            <p:nvSpPr>
              <p:cNvPr id="37" name="CaixaDeTexto 36">
                <a:extLst>
                  <a:ext uri="{FF2B5EF4-FFF2-40B4-BE49-F238E27FC236}">
                    <a16:creationId xmlns:a16="http://schemas.microsoft.com/office/drawing/2014/main" id="{E0851E50-B76A-06B2-8EA3-78F0C5DF109B}"/>
                  </a:ext>
                </a:extLst>
              </p:cNvPr>
              <p:cNvSpPr txBox="1"/>
              <p:nvPr/>
            </p:nvSpPr>
            <p:spPr>
              <a:xfrm>
                <a:off x="1413177" y="1753474"/>
                <a:ext cx="2801990" cy="400110"/>
              </a:xfrm>
              <a:prstGeom prst="rect">
                <a:avLst/>
              </a:prstGeom>
              <a:noFill/>
            </p:spPr>
            <p:txBody>
              <a:bodyPr wrap="square">
                <a:spAutoFit/>
              </a:bodyPr>
              <a:lstStyle/>
              <a:p>
                <a:r>
                  <a:rPr lang="pt-BR" sz="2000" b="1" dirty="0" err="1">
                    <a:effectLst/>
                  </a:rPr>
                  <a:t>Amazon</a:t>
                </a:r>
                <a:r>
                  <a:rPr lang="pt-BR" sz="2000" b="1" dirty="0">
                    <a:effectLst/>
                  </a:rPr>
                  <a:t> AWS </a:t>
                </a:r>
                <a:r>
                  <a:rPr lang="pt-BR" sz="2000" b="1" dirty="0" err="1">
                    <a:effectLst/>
                  </a:rPr>
                  <a:t>IoT</a:t>
                </a:r>
                <a:endParaRPr lang="pt-BR" sz="2000" b="1" dirty="0"/>
              </a:p>
            </p:txBody>
          </p:sp>
        </p:grpSp>
        <p:grpSp>
          <p:nvGrpSpPr>
            <p:cNvPr id="10" name="Agrupar 9">
              <a:extLst>
                <a:ext uri="{FF2B5EF4-FFF2-40B4-BE49-F238E27FC236}">
                  <a16:creationId xmlns:a16="http://schemas.microsoft.com/office/drawing/2014/main" id="{45EA6CC8-0DCA-9591-5AD7-88D677C3A261}"/>
                </a:ext>
              </a:extLst>
            </p:cNvPr>
            <p:cNvGrpSpPr/>
            <p:nvPr/>
          </p:nvGrpSpPr>
          <p:grpSpPr>
            <a:xfrm>
              <a:off x="1401828" y="1259728"/>
              <a:ext cx="6774899" cy="164463"/>
              <a:chOff x="1372331" y="1181221"/>
              <a:chExt cx="6774899" cy="164463"/>
            </a:xfrm>
            <a:solidFill>
              <a:schemeClr val="tx1"/>
            </a:solidFill>
          </p:grpSpPr>
          <p:sp>
            <p:nvSpPr>
              <p:cNvPr id="15" name="Elipse 14">
                <a:extLst>
                  <a:ext uri="{FF2B5EF4-FFF2-40B4-BE49-F238E27FC236}">
                    <a16:creationId xmlns:a16="http://schemas.microsoft.com/office/drawing/2014/main" id="{DE3FEE06-8C5A-4E1D-9FD7-E062EF965AFE}"/>
                  </a:ext>
                </a:extLst>
              </p:cNvPr>
              <p:cNvSpPr/>
              <p:nvPr/>
            </p:nvSpPr>
            <p:spPr>
              <a:xfrm>
                <a:off x="1372331" y="1181221"/>
                <a:ext cx="164463" cy="164463"/>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 name="Elipse 15">
                <a:extLst>
                  <a:ext uri="{FF2B5EF4-FFF2-40B4-BE49-F238E27FC236}">
                    <a16:creationId xmlns:a16="http://schemas.microsoft.com/office/drawing/2014/main" id="{65BE895A-6C79-6E36-3C25-374840CAE98D}"/>
                  </a:ext>
                </a:extLst>
              </p:cNvPr>
              <p:cNvSpPr/>
              <p:nvPr/>
            </p:nvSpPr>
            <p:spPr>
              <a:xfrm>
                <a:off x="4677549" y="1181221"/>
                <a:ext cx="164463" cy="164463"/>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 name="Elipse 16">
                <a:extLst>
                  <a:ext uri="{FF2B5EF4-FFF2-40B4-BE49-F238E27FC236}">
                    <a16:creationId xmlns:a16="http://schemas.microsoft.com/office/drawing/2014/main" id="{C0D99F96-27DA-E9DD-51E8-8F79A496D573}"/>
                  </a:ext>
                </a:extLst>
              </p:cNvPr>
              <p:cNvSpPr/>
              <p:nvPr/>
            </p:nvSpPr>
            <p:spPr>
              <a:xfrm>
                <a:off x="7982767" y="1181221"/>
                <a:ext cx="164463" cy="164463"/>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8" name="Conector reto 17">
                <a:extLst>
                  <a:ext uri="{FF2B5EF4-FFF2-40B4-BE49-F238E27FC236}">
                    <a16:creationId xmlns:a16="http://schemas.microsoft.com/office/drawing/2014/main" id="{C5AB6DAE-FCC6-85A1-C4E5-52434AB59B81}"/>
                  </a:ext>
                </a:extLst>
              </p:cNvPr>
              <p:cNvCxnSpPr>
                <a:cxnSpLocks/>
                <a:stCxn id="15" idx="6"/>
                <a:endCxn id="17" idx="6"/>
              </p:cNvCxnSpPr>
              <p:nvPr/>
            </p:nvCxnSpPr>
            <p:spPr>
              <a:xfrm>
                <a:off x="1536794" y="1263453"/>
                <a:ext cx="6610436" cy="0"/>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1" name="CaixaDeTexto 10">
              <a:extLst>
                <a:ext uri="{FF2B5EF4-FFF2-40B4-BE49-F238E27FC236}">
                  <a16:creationId xmlns:a16="http://schemas.microsoft.com/office/drawing/2014/main" id="{04F405D7-CDC8-30A7-D4F7-2470095357C0}"/>
                </a:ext>
              </a:extLst>
            </p:cNvPr>
            <p:cNvSpPr txBox="1"/>
            <p:nvPr/>
          </p:nvSpPr>
          <p:spPr>
            <a:xfrm>
              <a:off x="4700679" y="2219617"/>
              <a:ext cx="2339998" cy="1477328"/>
            </a:xfrm>
            <a:prstGeom prst="rect">
              <a:avLst/>
            </a:prstGeom>
            <a:noFill/>
          </p:spPr>
          <p:txBody>
            <a:bodyPr wrap="square">
              <a:spAutoFit/>
            </a:bodyPr>
            <a:lstStyle/>
            <a:p>
              <a:r>
                <a:rPr lang="pt-BR" dirty="0">
                  <a:solidFill>
                    <a:schemeClr val="bg2">
                      <a:lumMod val="25000"/>
                    </a:schemeClr>
                  </a:solidFill>
                </a:rPr>
                <a:t>É baseada em um software open </a:t>
              </a:r>
              <a:r>
                <a:rPr lang="pt-BR" dirty="0" err="1">
                  <a:solidFill>
                    <a:schemeClr val="bg2">
                      <a:lumMod val="25000"/>
                    </a:schemeClr>
                  </a:solidFill>
                </a:rPr>
                <a:t>source</a:t>
              </a:r>
              <a:r>
                <a:rPr lang="pt-BR" dirty="0">
                  <a:solidFill>
                    <a:schemeClr val="bg2">
                      <a:lumMod val="25000"/>
                    </a:schemeClr>
                  </a:solidFill>
                </a:rPr>
                <a:t> e oferece basicamente os mesmos serviços da </a:t>
              </a:r>
              <a:r>
                <a:rPr lang="pt-BR" dirty="0" err="1">
                  <a:solidFill>
                    <a:schemeClr val="bg2">
                      <a:lumMod val="25000"/>
                    </a:schemeClr>
                  </a:solidFill>
                </a:rPr>
                <a:t>Amazon</a:t>
              </a:r>
              <a:r>
                <a:rPr lang="pt-BR" dirty="0">
                  <a:solidFill>
                    <a:schemeClr val="bg2">
                      <a:lumMod val="25000"/>
                    </a:schemeClr>
                  </a:solidFill>
                </a:rPr>
                <a:t> AWS </a:t>
              </a:r>
              <a:r>
                <a:rPr lang="pt-BR" dirty="0" err="1">
                  <a:solidFill>
                    <a:schemeClr val="bg2">
                      <a:lumMod val="25000"/>
                    </a:schemeClr>
                  </a:solidFill>
                </a:rPr>
                <a:t>IoT</a:t>
              </a:r>
              <a:r>
                <a:rPr lang="pt-BR" dirty="0">
                  <a:solidFill>
                    <a:schemeClr val="bg2">
                      <a:lumMod val="25000"/>
                    </a:schemeClr>
                  </a:solidFill>
                </a:rPr>
                <a:t>.</a:t>
              </a:r>
            </a:p>
          </p:txBody>
        </p:sp>
        <p:sp>
          <p:nvSpPr>
            <p:cNvPr id="12" name="CaixaDeTexto 11">
              <a:extLst>
                <a:ext uri="{FF2B5EF4-FFF2-40B4-BE49-F238E27FC236}">
                  <a16:creationId xmlns:a16="http://schemas.microsoft.com/office/drawing/2014/main" id="{5BC0FD4F-069A-DB4C-8BC5-98966A116B7D}"/>
                </a:ext>
              </a:extLst>
            </p:cNvPr>
            <p:cNvSpPr txBox="1"/>
            <p:nvPr/>
          </p:nvSpPr>
          <p:spPr>
            <a:xfrm>
              <a:off x="4700679" y="1753474"/>
              <a:ext cx="2934932" cy="400110"/>
            </a:xfrm>
            <a:prstGeom prst="rect">
              <a:avLst/>
            </a:prstGeom>
            <a:noFill/>
          </p:spPr>
          <p:txBody>
            <a:bodyPr wrap="square">
              <a:spAutoFit/>
            </a:bodyPr>
            <a:lstStyle/>
            <a:p>
              <a:r>
                <a:rPr lang="pt-BR" sz="2000" b="1" dirty="0">
                  <a:effectLst/>
                </a:rPr>
                <a:t>Microsoft Azure </a:t>
              </a:r>
              <a:r>
                <a:rPr lang="pt-BR" sz="2000" b="1" dirty="0" err="1">
                  <a:effectLst/>
                </a:rPr>
                <a:t>IoT</a:t>
              </a:r>
              <a:r>
                <a:rPr lang="pt-BR" sz="2000" b="1" dirty="0">
                  <a:effectLst/>
                </a:rPr>
                <a:t> </a:t>
              </a:r>
              <a:r>
                <a:rPr lang="pt-BR" sz="2000" b="1" dirty="0" err="1">
                  <a:effectLst/>
                </a:rPr>
                <a:t>Suite</a:t>
              </a:r>
              <a:endParaRPr lang="pt-BR" sz="2000" b="1" dirty="0"/>
            </a:p>
          </p:txBody>
        </p:sp>
        <p:sp>
          <p:nvSpPr>
            <p:cNvPr id="13" name="CaixaDeTexto 12">
              <a:extLst>
                <a:ext uri="{FF2B5EF4-FFF2-40B4-BE49-F238E27FC236}">
                  <a16:creationId xmlns:a16="http://schemas.microsoft.com/office/drawing/2014/main" id="{655DA63A-80C0-7C2D-AAC7-C50BF4BBBAD1}"/>
                </a:ext>
              </a:extLst>
            </p:cNvPr>
            <p:cNvSpPr txBox="1"/>
            <p:nvPr/>
          </p:nvSpPr>
          <p:spPr>
            <a:xfrm>
              <a:off x="7988181" y="2219617"/>
              <a:ext cx="2339998" cy="923330"/>
            </a:xfrm>
            <a:prstGeom prst="rect">
              <a:avLst/>
            </a:prstGeom>
            <a:noFill/>
          </p:spPr>
          <p:txBody>
            <a:bodyPr wrap="square">
              <a:spAutoFit/>
            </a:bodyPr>
            <a:lstStyle/>
            <a:p>
              <a:r>
                <a:rPr lang="pt-BR" dirty="0">
                  <a:solidFill>
                    <a:schemeClr val="bg2">
                      <a:lumMod val="25000"/>
                    </a:schemeClr>
                  </a:solidFill>
                </a:rPr>
                <a:t>É</a:t>
              </a:r>
              <a:r>
                <a:rPr lang="pt-BR" dirty="0">
                  <a:solidFill>
                    <a:schemeClr val="bg2">
                      <a:lumMod val="25000"/>
                    </a:schemeClr>
                  </a:solidFill>
                  <a:effectLst/>
                </a:rPr>
                <a:t> similar às plataformas AWS e Azure </a:t>
              </a:r>
              <a:r>
                <a:rPr lang="pt-BR" dirty="0" err="1">
                  <a:solidFill>
                    <a:schemeClr val="bg2">
                      <a:lumMod val="25000"/>
                    </a:schemeClr>
                  </a:solidFill>
                  <a:effectLst/>
                </a:rPr>
                <a:t>IoT</a:t>
              </a:r>
              <a:r>
                <a:rPr lang="pt-BR" dirty="0">
                  <a:solidFill>
                    <a:schemeClr val="bg2">
                      <a:lumMod val="25000"/>
                    </a:schemeClr>
                  </a:solidFill>
                  <a:effectLst/>
                </a:rPr>
                <a:t>.</a:t>
              </a:r>
              <a:endParaRPr lang="pt-BR" dirty="0">
                <a:solidFill>
                  <a:schemeClr val="bg2">
                    <a:lumMod val="25000"/>
                  </a:schemeClr>
                </a:solidFill>
              </a:endParaRPr>
            </a:p>
          </p:txBody>
        </p:sp>
        <p:sp>
          <p:nvSpPr>
            <p:cNvPr id="14" name="CaixaDeTexto 13">
              <a:extLst>
                <a:ext uri="{FF2B5EF4-FFF2-40B4-BE49-F238E27FC236}">
                  <a16:creationId xmlns:a16="http://schemas.microsoft.com/office/drawing/2014/main" id="{CD5D59AF-5669-F16B-2655-A6CBC4BAE1A6}"/>
                </a:ext>
              </a:extLst>
            </p:cNvPr>
            <p:cNvSpPr txBox="1"/>
            <p:nvPr/>
          </p:nvSpPr>
          <p:spPr>
            <a:xfrm>
              <a:off x="7988181" y="1753474"/>
              <a:ext cx="2801990" cy="400110"/>
            </a:xfrm>
            <a:prstGeom prst="rect">
              <a:avLst/>
            </a:prstGeom>
            <a:noFill/>
          </p:spPr>
          <p:txBody>
            <a:bodyPr wrap="square">
              <a:spAutoFit/>
            </a:bodyPr>
            <a:lstStyle/>
            <a:p>
              <a:r>
                <a:rPr lang="pt-BR" sz="2000" b="1" dirty="0">
                  <a:effectLst/>
                </a:rPr>
                <a:t>Google Cloud </a:t>
              </a:r>
              <a:r>
                <a:rPr lang="pt-BR" sz="2000" b="1" dirty="0" err="1">
                  <a:effectLst/>
                </a:rPr>
                <a:t>IoT</a:t>
              </a:r>
              <a:endParaRPr lang="pt-BR" sz="1400" b="1" dirty="0"/>
            </a:p>
          </p:txBody>
        </p:sp>
      </p:grpSp>
      <p:sp>
        <p:nvSpPr>
          <p:cNvPr id="41" name="CaixaDeTexto 40">
            <a:extLst>
              <a:ext uri="{FF2B5EF4-FFF2-40B4-BE49-F238E27FC236}">
                <a16:creationId xmlns:a16="http://schemas.microsoft.com/office/drawing/2014/main" id="{791E248D-F175-DAAE-87E8-C44DA135A808}"/>
              </a:ext>
            </a:extLst>
          </p:cNvPr>
          <p:cNvSpPr txBox="1"/>
          <p:nvPr/>
        </p:nvSpPr>
        <p:spPr>
          <a:xfrm>
            <a:off x="1030523" y="1510946"/>
            <a:ext cx="6097772" cy="369332"/>
          </a:xfrm>
          <a:prstGeom prst="rect">
            <a:avLst/>
          </a:prstGeom>
          <a:noFill/>
        </p:spPr>
        <p:txBody>
          <a:bodyPr wrap="square">
            <a:spAutoFit/>
          </a:bodyPr>
          <a:lstStyle/>
          <a:p>
            <a:r>
              <a:rPr lang="pt-BR" b="0" i="0" dirty="0">
                <a:solidFill>
                  <a:srgbClr val="212529"/>
                </a:solidFill>
                <a:effectLst/>
              </a:rPr>
              <a:t>Sã</a:t>
            </a:r>
            <a:r>
              <a:rPr lang="pt-BR" dirty="0">
                <a:solidFill>
                  <a:srgbClr val="212529"/>
                </a:solidFill>
              </a:rPr>
              <a:t>o a</a:t>
            </a:r>
            <a:r>
              <a:rPr lang="pt-BR" b="0" i="0" dirty="0">
                <a:solidFill>
                  <a:srgbClr val="212529"/>
                </a:solidFill>
                <a:effectLst/>
              </a:rPr>
              <a:t>s três maiores plataformas em circulação:</a:t>
            </a:r>
            <a:endParaRPr lang="pt-BR" dirty="0"/>
          </a:p>
        </p:txBody>
      </p:sp>
    </p:spTree>
    <p:extLst>
      <p:ext uri="{BB962C8B-B14F-4D97-AF65-F5344CB8AC3E}">
        <p14:creationId xmlns:p14="http://schemas.microsoft.com/office/powerpoint/2010/main" val="18954403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ço Reservado para Imagem 4">
            <a:extLst>
              <a:ext uri="{FF2B5EF4-FFF2-40B4-BE49-F238E27FC236}">
                <a16:creationId xmlns:a16="http://schemas.microsoft.com/office/drawing/2014/main" id="{CB73A2A6-A44C-6C87-08AE-E1DAF6A7ACD7}"/>
              </a:ext>
            </a:extLst>
          </p:cNvPr>
          <p:cNvPicPr>
            <a:picLocks noGrp="1" noChangeAspect="1"/>
          </p:cNvPicPr>
          <p:nvPr>
            <p:ph type="pic" sz="quarter" idx="10"/>
          </p:nvPr>
        </p:nvPicPr>
        <p:blipFill rotWithShape="1">
          <a:blip r:embed="rId2"/>
          <a:srcRect l="41283" t="19787" r="33742"/>
          <a:stretch/>
        </p:blipFill>
        <p:spPr>
          <a:xfrm>
            <a:off x="8148638" y="-1"/>
            <a:ext cx="4043362" cy="6857999"/>
          </a:xfrm>
        </p:spPr>
      </p:pic>
      <p:sp>
        <p:nvSpPr>
          <p:cNvPr id="3" name="Espaço Reservado para Texto 2">
            <a:extLst>
              <a:ext uri="{FF2B5EF4-FFF2-40B4-BE49-F238E27FC236}">
                <a16:creationId xmlns:a16="http://schemas.microsoft.com/office/drawing/2014/main" id="{DFF64D82-EA9A-5288-8D2C-7CCD08DE3A54}"/>
              </a:ext>
            </a:extLst>
          </p:cNvPr>
          <p:cNvSpPr>
            <a:spLocks noGrp="1"/>
          </p:cNvSpPr>
          <p:nvPr>
            <p:ph type="body" sz="quarter" idx="11"/>
          </p:nvPr>
        </p:nvSpPr>
        <p:spPr/>
        <p:txBody>
          <a:bodyPr/>
          <a:lstStyle/>
          <a:p>
            <a:r>
              <a:rPr lang="pt-BR" dirty="0"/>
              <a:t>Plataformas de middleware e protocolos de comunicação para </a:t>
            </a:r>
            <a:r>
              <a:rPr lang="pt-BR" dirty="0" err="1"/>
              <a:t>iot</a:t>
            </a:r>
            <a:endParaRPr lang="pt-BR" dirty="0"/>
          </a:p>
        </p:txBody>
      </p:sp>
    </p:spTree>
    <p:extLst>
      <p:ext uri="{BB962C8B-B14F-4D97-AF65-F5344CB8AC3E}">
        <p14:creationId xmlns:p14="http://schemas.microsoft.com/office/powerpoint/2010/main" val="33453182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a:extLst>
              <a:ext uri="{FF2B5EF4-FFF2-40B4-BE49-F238E27FC236}">
                <a16:creationId xmlns:a16="http://schemas.microsoft.com/office/drawing/2014/main" id="{574E96B1-F442-E2A1-0414-9B8E7D1E5301}"/>
              </a:ext>
            </a:extLst>
          </p:cNvPr>
          <p:cNvSpPr>
            <a:spLocks noGrp="1"/>
          </p:cNvSpPr>
          <p:nvPr>
            <p:ph type="body" sz="quarter" idx="10"/>
          </p:nvPr>
        </p:nvSpPr>
        <p:spPr>
          <a:xfrm>
            <a:off x="1019174" y="584200"/>
            <a:ext cx="10368295" cy="857250"/>
          </a:xfrm>
        </p:spPr>
        <p:txBody>
          <a:bodyPr/>
          <a:lstStyle/>
          <a:p>
            <a:r>
              <a:rPr lang="pt-BR" dirty="0"/>
              <a:t>SERVIÇOS DA NUVEM</a:t>
            </a:r>
          </a:p>
        </p:txBody>
      </p:sp>
      <p:sp>
        <p:nvSpPr>
          <p:cNvPr id="6" name="CaixaDeTexto 5">
            <a:extLst>
              <a:ext uri="{FF2B5EF4-FFF2-40B4-BE49-F238E27FC236}">
                <a16:creationId xmlns:a16="http://schemas.microsoft.com/office/drawing/2014/main" id="{FA5A0459-4925-BF0B-97F1-E0A57A21CEDA}"/>
              </a:ext>
            </a:extLst>
          </p:cNvPr>
          <p:cNvSpPr txBox="1"/>
          <p:nvPr/>
        </p:nvSpPr>
        <p:spPr>
          <a:xfrm>
            <a:off x="1030523" y="1510946"/>
            <a:ext cx="6097772" cy="369332"/>
          </a:xfrm>
          <a:prstGeom prst="rect">
            <a:avLst/>
          </a:prstGeom>
          <a:noFill/>
        </p:spPr>
        <p:txBody>
          <a:bodyPr wrap="square">
            <a:spAutoFit/>
          </a:bodyPr>
          <a:lstStyle/>
          <a:p>
            <a:r>
              <a:rPr lang="pt-BR" b="0" i="0" dirty="0">
                <a:solidFill>
                  <a:srgbClr val="212529"/>
                </a:solidFill>
                <a:effectLst/>
              </a:rPr>
              <a:t>Os modelos mais comuns de serviços na nuvem são:</a:t>
            </a:r>
            <a:endParaRPr lang="pt-BR" dirty="0"/>
          </a:p>
        </p:txBody>
      </p:sp>
      <p:grpSp>
        <p:nvGrpSpPr>
          <p:cNvPr id="7" name="Agrupar 6">
            <a:extLst>
              <a:ext uri="{FF2B5EF4-FFF2-40B4-BE49-F238E27FC236}">
                <a16:creationId xmlns:a16="http://schemas.microsoft.com/office/drawing/2014/main" id="{7F5188C1-62DC-7D00-A10F-3D4B887FFD17}"/>
              </a:ext>
            </a:extLst>
          </p:cNvPr>
          <p:cNvGrpSpPr/>
          <p:nvPr/>
        </p:nvGrpSpPr>
        <p:grpSpPr>
          <a:xfrm>
            <a:off x="1019174" y="2410931"/>
            <a:ext cx="10815659" cy="3520472"/>
            <a:chOff x="1019175" y="1741079"/>
            <a:chExt cx="10815659" cy="3520472"/>
          </a:xfrm>
        </p:grpSpPr>
        <p:grpSp>
          <p:nvGrpSpPr>
            <p:cNvPr id="8" name="Agrupar 7">
              <a:extLst>
                <a:ext uri="{FF2B5EF4-FFF2-40B4-BE49-F238E27FC236}">
                  <a16:creationId xmlns:a16="http://schemas.microsoft.com/office/drawing/2014/main" id="{2BAE7BD3-BFE0-477D-7069-7132D86AFAF6}"/>
                </a:ext>
              </a:extLst>
            </p:cNvPr>
            <p:cNvGrpSpPr/>
            <p:nvPr/>
          </p:nvGrpSpPr>
          <p:grpSpPr>
            <a:xfrm>
              <a:off x="1019175" y="1741079"/>
              <a:ext cx="10723646" cy="1573723"/>
              <a:chOff x="357164" y="739265"/>
              <a:chExt cx="10723646" cy="1573723"/>
            </a:xfrm>
          </p:grpSpPr>
          <p:grpSp>
            <p:nvGrpSpPr>
              <p:cNvPr id="57" name="Agrupar 56">
                <a:extLst>
                  <a:ext uri="{FF2B5EF4-FFF2-40B4-BE49-F238E27FC236}">
                    <a16:creationId xmlns:a16="http://schemas.microsoft.com/office/drawing/2014/main" id="{B113F77C-7B96-5530-7A57-559ED377BEE3}"/>
                  </a:ext>
                </a:extLst>
              </p:cNvPr>
              <p:cNvGrpSpPr/>
              <p:nvPr/>
            </p:nvGrpSpPr>
            <p:grpSpPr>
              <a:xfrm>
                <a:off x="357164" y="835955"/>
                <a:ext cx="454941" cy="1477033"/>
                <a:chOff x="357164" y="835955"/>
                <a:chExt cx="454941" cy="1477033"/>
              </a:xfrm>
            </p:grpSpPr>
            <p:sp>
              <p:nvSpPr>
                <p:cNvPr id="60" name="Elipse 59">
                  <a:extLst>
                    <a:ext uri="{FF2B5EF4-FFF2-40B4-BE49-F238E27FC236}">
                      <a16:creationId xmlns:a16="http://schemas.microsoft.com/office/drawing/2014/main" id="{9C146CFD-CBA1-1C62-8B7B-6690CC3001B7}"/>
                    </a:ext>
                  </a:extLst>
                </p:cNvPr>
                <p:cNvSpPr/>
                <p:nvPr/>
              </p:nvSpPr>
              <p:spPr>
                <a:xfrm>
                  <a:off x="357164" y="835955"/>
                  <a:ext cx="454941" cy="45494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61" name="Conector reto 60">
                  <a:extLst>
                    <a:ext uri="{FF2B5EF4-FFF2-40B4-BE49-F238E27FC236}">
                      <a16:creationId xmlns:a16="http://schemas.microsoft.com/office/drawing/2014/main" id="{234AC970-6D31-DA78-2DE3-F6B669BFE2FA}"/>
                    </a:ext>
                  </a:extLst>
                </p:cNvPr>
                <p:cNvCxnSpPr>
                  <a:cxnSpLocks/>
                </p:cNvCxnSpPr>
                <p:nvPr/>
              </p:nvCxnSpPr>
              <p:spPr>
                <a:xfrm>
                  <a:off x="575288" y="1290896"/>
                  <a:ext cx="0" cy="10220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2" name="Seta: para a Direita 61">
                  <a:extLst>
                    <a:ext uri="{FF2B5EF4-FFF2-40B4-BE49-F238E27FC236}">
                      <a16:creationId xmlns:a16="http://schemas.microsoft.com/office/drawing/2014/main" id="{B551F781-A183-CAFF-8237-9CAD3E6EF96A}"/>
                    </a:ext>
                  </a:extLst>
                </p:cNvPr>
                <p:cNvSpPr/>
                <p:nvPr/>
              </p:nvSpPr>
              <p:spPr>
                <a:xfrm>
                  <a:off x="496647" y="999616"/>
                  <a:ext cx="175975" cy="127619"/>
                </a:xfrm>
                <a:prstGeom prst="rightArrow">
                  <a:avLst>
                    <a:gd name="adj1" fmla="val 25531"/>
                    <a:gd name="adj2"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58" name="Retângulo: Cantos Arredondados 57">
                <a:extLst>
                  <a:ext uri="{FF2B5EF4-FFF2-40B4-BE49-F238E27FC236}">
                    <a16:creationId xmlns:a16="http://schemas.microsoft.com/office/drawing/2014/main" id="{AFAC3F14-D0D7-9F88-949E-6789836FDF95}"/>
                  </a:ext>
                </a:extLst>
              </p:cNvPr>
              <p:cNvSpPr/>
              <p:nvPr/>
            </p:nvSpPr>
            <p:spPr>
              <a:xfrm>
                <a:off x="1041400" y="739265"/>
                <a:ext cx="9469414" cy="631821"/>
              </a:xfrm>
              <a:prstGeom prst="roundRect">
                <a:avLst>
                  <a:gd name="adj" fmla="val 1553"/>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ln>
                    <a:solidFill>
                      <a:schemeClr val="accent3"/>
                    </a:solidFill>
                  </a:ln>
                  <a:solidFill>
                    <a:schemeClr val="bg1"/>
                  </a:solidFill>
                </a:endParaRPr>
              </a:p>
            </p:txBody>
          </p:sp>
          <p:sp>
            <p:nvSpPr>
              <p:cNvPr id="59" name="CaixaDeTexto 58">
                <a:extLst>
                  <a:ext uri="{FF2B5EF4-FFF2-40B4-BE49-F238E27FC236}">
                    <a16:creationId xmlns:a16="http://schemas.microsoft.com/office/drawing/2014/main" id="{70928F1B-8594-AB82-6933-7D92FA7DF4D3}"/>
                  </a:ext>
                </a:extLst>
              </p:cNvPr>
              <p:cNvSpPr txBox="1"/>
              <p:nvPr/>
            </p:nvSpPr>
            <p:spPr>
              <a:xfrm>
                <a:off x="1232462" y="839852"/>
                <a:ext cx="9848348" cy="400110"/>
              </a:xfrm>
              <a:prstGeom prst="rect">
                <a:avLst/>
              </a:prstGeom>
              <a:noFill/>
            </p:spPr>
            <p:txBody>
              <a:bodyPr wrap="square">
                <a:spAutoFit/>
              </a:bodyPr>
              <a:lstStyle/>
              <a:p>
                <a:r>
                  <a:rPr lang="pt-BR" sz="2000" b="1" dirty="0">
                    <a:effectLst/>
                  </a:rPr>
                  <a:t>SaaS</a:t>
                </a:r>
              </a:p>
            </p:txBody>
          </p:sp>
        </p:grpSp>
        <p:grpSp>
          <p:nvGrpSpPr>
            <p:cNvPr id="9" name="Agrupar 8">
              <a:extLst>
                <a:ext uri="{FF2B5EF4-FFF2-40B4-BE49-F238E27FC236}">
                  <a16:creationId xmlns:a16="http://schemas.microsoft.com/office/drawing/2014/main" id="{838426C1-D46E-3755-C445-88D9182C0416}"/>
                </a:ext>
              </a:extLst>
            </p:cNvPr>
            <p:cNvGrpSpPr/>
            <p:nvPr/>
          </p:nvGrpSpPr>
          <p:grpSpPr>
            <a:xfrm>
              <a:off x="1019175" y="2499093"/>
              <a:ext cx="10815659" cy="1235631"/>
              <a:chOff x="357164" y="739265"/>
              <a:chExt cx="10815659" cy="1235631"/>
            </a:xfrm>
          </p:grpSpPr>
          <p:grpSp>
            <p:nvGrpSpPr>
              <p:cNvPr id="33" name="Agrupar 32">
                <a:extLst>
                  <a:ext uri="{FF2B5EF4-FFF2-40B4-BE49-F238E27FC236}">
                    <a16:creationId xmlns:a16="http://schemas.microsoft.com/office/drawing/2014/main" id="{09B6CE1C-F313-DAF8-E92C-3AA3CBFDF67C}"/>
                  </a:ext>
                </a:extLst>
              </p:cNvPr>
              <p:cNvGrpSpPr/>
              <p:nvPr/>
            </p:nvGrpSpPr>
            <p:grpSpPr>
              <a:xfrm>
                <a:off x="357164" y="835955"/>
                <a:ext cx="454941" cy="1138941"/>
                <a:chOff x="357164" y="835955"/>
                <a:chExt cx="454941" cy="1138941"/>
              </a:xfrm>
            </p:grpSpPr>
            <p:sp>
              <p:nvSpPr>
                <p:cNvPr id="54" name="Elipse 53">
                  <a:extLst>
                    <a:ext uri="{FF2B5EF4-FFF2-40B4-BE49-F238E27FC236}">
                      <a16:creationId xmlns:a16="http://schemas.microsoft.com/office/drawing/2014/main" id="{4AEA3DD2-B1A3-C9A5-609A-55D1537E0C33}"/>
                    </a:ext>
                  </a:extLst>
                </p:cNvPr>
                <p:cNvSpPr/>
                <p:nvPr/>
              </p:nvSpPr>
              <p:spPr>
                <a:xfrm>
                  <a:off x="357164" y="835955"/>
                  <a:ext cx="454941" cy="45494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55" name="Conector reto 54">
                  <a:extLst>
                    <a:ext uri="{FF2B5EF4-FFF2-40B4-BE49-F238E27FC236}">
                      <a16:creationId xmlns:a16="http://schemas.microsoft.com/office/drawing/2014/main" id="{C021CABC-D6AA-F1CB-BBEA-CB71018D379F}"/>
                    </a:ext>
                  </a:extLst>
                </p:cNvPr>
                <p:cNvCxnSpPr>
                  <a:cxnSpLocks/>
                </p:cNvCxnSpPr>
                <p:nvPr/>
              </p:nvCxnSpPr>
              <p:spPr>
                <a:xfrm>
                  <a:off x="575288" y="1290896"/>
                  <a:ext cx="0" cy="684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56" name="Seta: para a Direita 55">
                  <a:extLst>
                    <a:ext uri="{FF2B5EF4-FFF2-40B4-BE49-F238E27FC236}">
                      <a16:creationId xmlns:a16="http://schemas.microsoft.com/office/drawing/2014/main" id="{034B0BCE-43AA-996C-7BCB-51120B1141F4}"/>
                    </a:ext>
                  </a:extLst>
                </p:cNvPr>
                <p:cNvSpPr/>
                <p:nvPr/>
              </p:nvSpPr>
              <p:spPr>
                <a:xfrm>
                  <a:off x="496647" y="999616"/>
                  <a:ext cx="175975" cy="127619"/>
                </a:xfrm>
                <a:prstGeom prst="rightArrow">
                  <a:avLst>
                    <a:gd name="adj1" fmla="val 25531"/>
                    <a:gd name="adj2"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34" name="Retângulo: Cantos Arredondados 33">
                <a:extLst>
                  <a:ext uri="{FF2B5EF4-FFF2-40B4-BE49-F238E27FC236}">
                    <a16:creationId xmlns:a16="http://schemas.microsoft.com/office/drawing/2014/main" id="{F4ABAE6F-B6C4-C631-14F7-859BAAEEABF2}"/>
                  </a:ext>
                </a:extLst>
              </p:cNvPr>
              <p:cNvSpPr/>
              <p:nvPr/>
            </p:nvSpPr>
            <p:spPr>
              <a:xfrm>
                <a:off x="1041400" y="739265"/>
                <a:ext cx="9469414" cy="604879"/>
              </a:xfrm>
              <a:prstGeom prst="roundRect">
                <a:avLst>
                  <a:gd name="adj" fmla="val 1553"/>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ln>
                    <a:solidFill>
                      <a:schemeClr val="accent3"/>
                    </a:solidFill>
                  </a:ln>
                  <a:solidFill>
                    <a:schemeClr val="bg1"/>
                  </a:solidFill>
                </a:endParaRPr>
              </a:p>
            </p:txBody>
          </p:sp>
          <p:sp>
            <p:nvSpPr>
              <p:cNvPr id="35" name="CaixaDeTexto 34">
                <a:extLst>
                  <a:ext uri="{FF2B5EF4-FFF2-40B4-BE49-F238E27FC236}">
                    <a16:creationId xmlns:a16="http://schemas.microsoft.com/office/drawing/2014/main" id="{9EAAEA56-E035-4FB3-FAC5-A2BDAE680181}"/>
                  </a:ext>
                </a:extLst>
              </p:cNvPr>
              <p:cNvSpPr txBox="1"/>
              <p:nvPr/>
            </p:nvSpPr>
            <p:spPr>
              <a:xfrm>
                <a:off x="1232462" y="821598"/>
                <a:ext cx="9940361" cy="400110"/>
              </a:xfrm>
              <a:prstGeom prst="rect">
                <a:avLst/>
              </a:prstGeom>
              <a:noFill/>
            </p:spPr>
            <p:txBody>
              <a:bodyPr wrap="square">
                <a:spAutoFit/>
              </a:bodyPr>
              <a:lstStyle/>
              <a:p>
                <a:r>
                  <a:rPr lang="pt-BR" sz="2000" b="1" dirty="0">
                    <a:effectLst/>
                  </a:rPr>
                  <a:t>PaaS</a:t>
                </a:r>
              </a:p>
            </p:txBody>
          </p:sp>
        </p:grpSp>
        <p:grpSp>
          <p:nvGrpSpPr>
            <p:cNvPr id="10" name="Agrupar 9">
              <a:extLst>
                <a:ext uri="{FF2B5EF4-FFF2-40B4-BE49-F238E27FC236}">
                  <a16:creationId xmlns:a16="http://schemas.microsoft.com/office/drawing/2014/main" id="{961FFE49-BA71-0D87-0DAC-018B116E0D5B}"/>
                </a:ext>
              </a:extLst>
            </p:cNvPr>
            <p:cNvGrpSpPr/>
            <p:nvPr/>
          </p:nvGrpSpPr>
          <p:grpSpPr>
            <a:xfrm>
              <a:off x="1019175" y="3220620"/>
              <a:ext cx="10153650" cy="604879"/>
              <a:chOff x="357164" y="739265"/>
              <a:chExt cx="10839386" cy="604879"/>
            </a:xfrm>
          </p:grpSpPr>
          <p:grpSp>
            <p:nvGrpSpPr>
              <p:cNvPr id="28" name="Agrupar 27">
                <a:extLst>
                  <a:ext uri="{FF2B5EF4-FFF2-40B4-BE49-F238E27FC236}">
                    <a16:creationId xmlns:a16="http://schemas.microsoft.com/office/drawing/2014/main" id="{74AF8DD6-D8D9-3394-778D-0725B918EB77}"/>
                  </a:ext>
                </a:extLst>
              </p:cNvPr>
              <p:cNvGrpSpPr/>
              <p:nvPr/>
            </p:nvGrpSpPr>
            <p:grpSpPr>
              <a:xfrm>
                <a:off x="357164" y="835955"/>
                <a:ext cx="454941" cy="454941"/>
                <a:chOff x="357164" y="835955"/>
                <a:chExt cx="454941" cy="454941"/>
              </a:xfrm>
            </p:grpSpPr>
            <p:sp>
              <p:nvSpPr>
                <p:cNvPr id="31" name="Elipse 30">
                  <a:extLst>
                    <a:ext uri="{FF2B5EF4-FFF2-40B4-BE49-F238E27FC236}">
                      <a16:creationId xmlns:a16="http://schemas.microsoft.com/office/drawing/2014/main" id="{2B961233-1772-9091-E02F-AB319B894EC0}"/>
                    </a:ext>
                  </a:extLst>
                </p:cNvPr>
                <p:cNvSpPr/>
                <p:nvPr/>
              </p:nvSpPr>
              <p:spPr>
                <a:xfrm>
                  <a:off x="357164" y="835955"/>
                  <a:ext cx="454941" cy="45494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2" name="Seta: para a Direita 31">
                  <a:extLst>
                    <a:ext uri="{FF2B5EF4-FFF2-40B4-BE49-F238E27FC236}">
                      <a16:creationId xmlns:a16="http://schemas.microsoft.com/office/drawing/2014/main" id="{8D096C04-8D9F-C13C-512F-15B6129DFE8E}"/>
                    </a:ext>
                  </a:extLst>
                </p:cNvPr>
                <p:cNvSpPr/>
                <p:nvPr/>
              </p:nvSpPr>
              <p:spPr>
                <a:xfrm>
                  <a:off x="496647" y="999616"/>
                  <a:ext cx="175975" cy="127619"/>
                </a:xfrm>
                <a:prstGeom prst="rightArrow">
                  <a:avLst>
                    <a:gd name="adj1" fmla="val 25531"/>
                    <a:gd name="adj2"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29" name="Retângulo: Cantos Arredondados 28">
                <a:extLst>
                  <a:ext uri="{FF2B5EF4-FFF2-40B4-BE49-F238E27FC236}">
                    <a16:creationId xmlns:a16="http://schemas.microsoft.com/office/drawing/2014/main" id="{43D0BEC9-4121-4856-58F5-89EB03766BF1}"/>
                  </a:ext>
                </a:extLst>
              </p:cNvPr>
              <p:cNvSpPr/>
              <p:nvPr/>
            </p:nvSpPr>
            <p:spPr>
              <a:xfrm>
                <a:off x="1087608" y="739265"/>
                <a:ext cx="10108942" cy="604879"/>
              </a:xfrm>
              <a:prstGeom prst="roundRect">
                <a:avLst>
                  <a:gd name="adj" fmla="val 1553"/>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ln>
                    <a:solidFill>
                      <a:schemeClr val="accent3"/>
                    </a:solidFill>
                  </a:ln>
                  <a:solidFill>
                    <a:schemeClr val="bg1"/>
                  </a:solidFill>
                </a:endParaRPr>
              </a:p>
            </p:txBody>
          </p:sp>
          <p:sp>
            <p:nvSpPr>
              <p:cNvPr id="30" name="CaixaDeTexto 29">
                <a:extLst>
                  <a:ext uri="{FF2B5EF4-FFF2-40B4-BE49-F238E27FC236}">
                    <a16:creationId xmlns:a16="http://schemas.microsoft.com/office/drawing/2014/main" id="{136E4895-E8B1-25B9-D7FA-DD769DE44223}"/>
                  </a:ext>
                </a:extLst>
              </p:cNvPr>
              <p:cNvSpPr txBox="1"/>
              <p:nvPr/>
            </p:nvSpPr>
            <p:spPr>
              <a:xfrm>
                <a:off x="1291621" y="844898"/>
                <a:ext cx="9715987" cy="400110"/>
              </a:xfrm>
              <a:prstGeom prst="rect">
                <a:avLst/>
              </a:prstGeom>
              <a:noFill/>
            </p:spPr>
            <p:txBody>
              <a:bodyPr wrap="square">
                <a:spAutoFit/>
              </a:bodyPr>
              <a:lstStyle/>
              <a:p>
                <a:r>
                  <a:rPr lang="pt-BR" sz="2000" b="1" dirty="0">
                    <a:effectLst/>
                  </a:rPr>
                  <a:t>IaaS</a:t>
                </a:r>
              </a:p>
            </p:txBody>
          </p:sp>
        </p:grpSp>
        <p:grpSp>
          <p:nvGrpSpPr>
            <p:cNvPr id="11" name="Agrupar 10">
              <a:extLst>
                <a:ext uri="{FF2B5EF4-FFF2-40B4-BE49-F238E27FC236}">
                  <a16:creationId xmlns:a16="http://schemas.microsoft.com/office/drawing/2014/main" id="{AD161068-B789-421D-31C9-4D27D8C00411}"/>
                </a:ext>
              </a:extLst>
            </p:cNvPr>
            <p:cNvGrpSpPr/>
            <p:nvPr/>
          </p:nvGrpSpPr>
          <p:grpSpPr>
            <a:xfrm>
              <a:off x="1019175" y="3596072"/>
              <a:ext cx="10815659" cy="939939"/>
              <a:chOff x="357164" y="404205"/>
              <a:chExt cx="10815659" cy="939939"/>
            </a:xfrm>
          </p:grpSpPr>
          <p:grpSp>
            <p:nvGrpSpPr>
              <p:cNvPr id="22" name="Agrupar 21">
                <a:extLst>
                  <a:ext uri="{FF2B5EF4-FFF2-40B4-BE49-F238E27FC236}">
                    <a16:creationId xmlns:a16="http://schemas.microsoft.com/office/drawing/2014/main" id="{EF70C9BA-1041-8A50-A0F3-5A317ECE712C}"/>
                  </a:ext>
                </a:extLst>
              </p:cNvPr>
              <p:cNvGrpSpPr/>
              <p:nvPr/>
            </p:nvGrpSpPr>
            <p:grpSpPr>
              <a:xfrm>
                <a:off x="357164" y="404205"/>
                <a:ext cx="454941" cy="886691"/>
                <a:chOff x="357164" y="404205"/>
                <a:chExt cx="454941" cy="886691"/>
              </a:xfrm>
            </p:grpSpPr>
            <p:sp>
              <p:nvSpPr>
                <p:cNvPr id="25" name="Elipse 24">
                  <a:extLst>
                    <a:ext uri="{FF2B5EF4-FFF2-40B4-BE49-F238E27FC236}">
                      <a16:creationId xmlns:a16="http://schemas.microsoft.com/office/drawing/2014/main" id="{8AE78545-DEE8-3DAB-9A8D-900FB22CCA2A}"/>
                    </a:ext>
                  </a:extLst>
                </p:cNvPr>
                <p:cNvSpPr/>
                <p:nvPr/>
              </p:nvSpPr>
              <p:spPr>
                <a:xfrm>
                  <a:off x="357164" y="835955"/>
                  <a:ext cx="454941" cy="45494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26" name="Conector reto 25">
                  <a:extLst>
                    <a:ext uri="{FF2B5EF4-FFF2-40B4-BE49-F238E27FC236}">
                      <a16:creationId xmlns:a16="http://schemas.microsoft.com/office/drawing/2014/main" id="{C74CC69C-FA31-3D20-103E-9BB72677E584}"/>
                    </a:ext>
                  </a:extLst>
                </p:cNvPr>
                <p:cNvCxnSpPr>
                  <a:cxnSpLocks/>
                </p:cNvCxnSpPr>
                <p:nvPr/>
              </p:nvCxnSpPr>
              <p:spPr>
                <a:xfrm>
                  <a:off x="575288" y="404205"/>
                  <a:ext cx="0" cy="684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Seta: para a Direita 26">
                  <a:extLst>
                    <a:ext uri="{FF2B5EF4-FFF2-40B4-BE49-F238E27FC236}">
                      <a16:creationId xmlns:a16="http://schemas.microsoft.com/office/drawing/2014/main" id="{8DE0DFB3-30B0-0BFE-FCD9-5B1BDBE379F8}"/>
                    </a:ext>
                  </a:extLst>
                </p:cNvPr>
                <p:cNvSpPr/>
                <p:nvPr/>
              </p:nvSpPr>
              <p:spPr>
                <a:xfrm>
                  <a:off x="496647" y="999616"/>
                  <a:ext cx="175975" cy="127619"/>
                </a:xfrm>
                <a:prstGeom prst="rightArrow">
                  <a:avLst>
                    <a:gd name="adj1" fmla="val 25531"/>
                    <a:gd name="adj2"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23" name="Retângulo: Cantos Arredondados 22">
                <a:extLst>
                  <a:ext uri="{FF2B5EF4-FFF2-40B4-BE49-F238E27FC236}">
                    <a16:creationId xmlns:a16="http://schemas.microsoft.com/office/drawing/2014/main" id="{8726222A-61E4-3454-6D2A-0EC7F7245084}"/>
                  </a:ext>
                </a:extLst>
              </p:cNvPr>
              <p:cNvSpPr/>
              <p:nvPr/>
            </p:nvSpPr>
            <p:spPr>
              <a:xfrm>
                <a:off x="1041400" y="739265"/>
                <a:ext cx="9469414" cy="604879"/>
              </a:xfrm>
              <a:prstGeom prst="roundRect">
                <a:avLst>
                  <a:gd name="adj" fmla="val 1553"/>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ln>
                    <a:solidFill>
                      <a:schemeClr val="accent3"/>
                    </a:solidFill>
                  </a:ln>
                  <a:solidFill>
                    <a:schemeClr val="bg1"/>
                  </a:solidFill>
                </a:endParaRPr>
              </a:p>
            </p:txBody>
          </p:sp>
          <p:sp>
            <p:nvSpPr>
              <p:cNvPr id="24" name="CaixaDeTexto 23">
                <a:extLst>
                  <a:ext uri="{FF2B5EF4-FFF2-40B4-BE49-F238E27FC236}">
                    <a16:creationId xmlns:a16="http://schemas.microsoft.com/office/drawing/2014/main" id="{A522ED72-A2C7-1459-7313-BC9ACC51BFF0}"/>
                  </a:ext>
                </a:extLst>
              </p:cNvPr>
              <p:cNvSpPr txBox="1"/>
              <p:nvPr/>
            </p:nvSpPr>
            <p:spPr>
              <a:xfrm>
                <a:off x="1232462" y="821598"/>
                <a:ext cx="9940361" cy="400110"/>
              </a:xfrm>
              <a:prstGeom prst="rect">
                <a:avLst/>
              </a:prstGeom>
              <a:noFill/>
            </p:spPr>
            <p:txBody>
              <a:bodyPr wrap="square">
                <a:spAutoFit/>
              </a:bodyPr>
              <a:lstStyle/>
              <a:p>
                <a:r>
                  <a:rPr lang="pt-BR" sz="2000" b="1" dirty="0" err="1">
                    <a:effectLst/>
                  </a:rPr>
                  <a:t>DaaS</a:t>
                </a:r>
                <a:endParaRPr lang="pt-BR" sz="2000" b="1" dirty="0"/>
              </a:p>
            </p:txBody>
          </p:sp>
        </p:grpSp>
        <p:grpSp>
          <p:nvGrpSpPr>
            <p:cNvPr id="12" name="Agrupar 11">
              <a:extLst>
                <a:ext uri="{FF2B5EF4-FFF2-40B4-BE49-F238E27FC236}">
                  <a16:creationId xmlns:a16="http://schemas.microsoft.com/office/drawing/2014/main" id="{53AF9F5E-6381-B173-D070-66BFEA3CFDA2}"/>
                </a:ext>
              </a:extLst>
            </p:cNvPr>
            <p:cNvGrpSpPr/>
            <p:nvPr/>
          </p:nvGrpSpPr>
          <p:grpSpPr>
            <a:xfrm>
              <a:off x="1019175" y="4321612"/>
              <a:ext cx="10815659" cy="939939"/>
              <a:chOff x="357164" y="404205"/>
              <a:chExt cx="10815659" cy="939939"/>
            </a:xfrm>
          </p:grpSpPr>
          <p:grpSp>
            <p:nvGrpSpPr>
              <p:cNvPr id="13" name="Agrupar 12">
                <a:extLst>
                  <a:ext uri="{FF2B5EF4-FFF2-40B4-BE49-F238E27FC236}">
                    <a16:creationId xmlns:a16="http://schemas.microsoft.com/office/drawing/2014/main" id="{A173BEC7-2593-E73C-C2B2-E4479B665F2F}"/>
                  </a:ext>
                </a:extLst>
              </p:cNvPr>
              <p:cNvGrpSpPr/>
              <p:nvPr/>
            </p:nvGrpSpPr>
            <p:grpSpPr>
              <a:xfrm>
                <a:off x="357164" y="404205"/>
                <a:ext cx="454941" cy="886691"/>
                <a:chOff x="357164" y="404205"/>
                <a:chExt cx="454941" cy="886691"/>
              </a:xfrm>
            </p:grpSpPr>
            <p:sp>
              <p:nvSpPr>
                <p:cNvPr id="16" name="Elipse 15">
                  <a:extLst>
                    <a:ext uri="{FF2B5EF4-FFF2-40B4-BE49-F238E27FC236}">
                      <a16:creationId xmlns:a16="http://schemas.microsoft.com/office/drawing/2014/main" id="{97A58473-62F7-70F3-DECF-6C027C0968DC}"/>
                    </a:ext>
                  </a:extLst>
                </p:cNvPr>
                <p:cNvSpPr/>
                <p:nvPr/>
              </p:nvSpPr>
              <p:spPr>
                <a:xfrm>
                  <a:off x="357164" y="835955"/>
                  <a:ext cx="454941" cy="45494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7" name="Conector reto 16">
                  <a:extLst>
                    <a:ext uri="{FF2B5EF4-FFF2-40B4-BE49-F238E27FC236}">
                      <a16:creationId xmlns:a16="http://schemas.microsoft.com/office/drawing/2014/main" id="{88149517-CCCE-D4EF-43AA-BAD8741C9AF3}"/>
                    </a:ext>
                  </a:extLst>
                </p:cNvPr>
                <p:cNvCxnSpPr>
                  <a:cxnSpLocks/>
                </p:cNvCxnSpPr>
                <p:nvPr/>
              </p:nvCxnSpPr>
              <p:spPr>
                <a:xfrm>
                  <a:off x="575288" y="404205"/>
                  <a:ext cx="0" cy="684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Seta: para a Direita 17">
                  <a:extLst>
                    <a:ext uri="{FF2B5EF4-FFF2-40B4-BE49-F238E27FC236}">
                      <a16:creationId xmlns:a16="http://schemas.microsoft.com/office/drawing/2014/main" id="{5553C07F-5BF6-9A23-8FF4-B4304DF9BE15}"/>
                    </a:ext>
                  </a:extLst>
                </p:cNvPr>
                <p:cNvSpPr/>
                <p:nvPr/>
              </p:nvSpPr>
              <p:spPr>
                <a:xfrm>
                  <a:off x="496647" y="999616"/>
                  <a:ext cx="175975" cy="127619"/>
                </a:xfrm>
                <a:prstGeom prst="rightArrow">
                  <a:avLst>
                    <a:gd name="adj1" fmla="val 25531"/>
                    <a:gd name="adj2"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14" name="Retângulo: Cantos Arredondados 13">
                <a:extLst>
                  <a:ext uri="{FF2B5EF4-FFF2-40B4-BE49-F238E27FC236}">
                    <a16:creationId xmlns:a16="http://schemas.microsoft.com/office/drawing/2014/main" id="{E5A8F259-7B49-62F3-2306-8B8A73190907}"/>
                  </a:ext>
                </a:extLst>
              </p:cNvPr>
              <p:cNvSpPr/>
              <p:nvPr/>
            </p:nvSpPr>
            <p:spPr>
              <a:xfrm>
                <a:off x="1041400" y="739265"/>
                <a:ext cx="9469414" cy="604879"/>
              </a:xfrm>
              <a:prstGeom prst="roundRect">
                <a:avLst>
                  <a:gd name="adj" fmla="val 1553"/>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ln>
                    <a:solidFill>
                      <a:schemeClr val="accent3"/>
                    </a:solidFill>
                  </a:ln>
                  <a:solidFill>
                    <a:schemeClr val="bg1"/>
                  </a:solidFill>
                </a:endParaRPr>
              </a:p>
            </p:txBody>
          </p:sp>
          <p:sp>
            <p:nvSpPr>
              <p:cNvPr id="15" name="CaixaDeTexto 14">
                <a:extLst>
                  <a:ext uri="{FF2B5EF4-FFF2-40B4-BE49-F238E27FC236}">
                    <a16:creationId xmlns:a16="http://schemas.microsoft.com/office/drawing/2014/main" id="{3565E550-7256-0449-527C-E1BC7699A1DE}"/>
                  </a:ext>
                </a:extLst>
              </p:cNvPr>
              <p:cNvSpPr txBox="1"/>
              <p:nvPr/>
            </p:nvSpPr>
            <p:spPr>
              <a:xfrm>
                <a:off x="1232462" y="821598"/>
                <a:ext cx="9940361" cy="400110"/>
              </a:xfrm>
              <a:prstGeom prst="rect">
                <a:avLst/>
              </a:prstGeom>
              <a:noFill/>
            </p:spPr>
            <p:txBody>
              <a:bodyPr wrap="square">
                <a:spAutoFit/>
              </a:bodyPr>
              <a:lstStyle/>
              <a:p>
                <a:r>
                  <a:rPr lang="pt-BR" sz="2000" b="1" dirty="0" err="1">
                    <a:effectLst/>
                  </a:rPr>
                  <a:t>XaaS</a:t>
                </a:r>
                <a:endParaRPr lang="pt-BR" sz="2000" b="1" dirty="0">
                  <a:effectLst/>
                </a:endParaRPr>
              </a:p>
            </p:txBody>
          </p:sp>
        </p:grpSp>
      </p:grpSp>
    </p:spTree>
    <p:extLst>
      <p:ext uri="{BB962C8B-B14F-4D97-AF65-F5344CB8AC3E}">
        <p14:creationId xmlns:p14="http://schemas.microsoft.com/office/powerpoint/2010/main" val="34596123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a:extLst>
              <a:ext uri="{FF2B5EF4-FFF2-40B4-BE49-F238E27FC236}">
                <a16:creationId xmlns:a16="http://schemas.microsoft.com/office/drawing/2014/main" id="{574E96B1-F442-E2A1-0414-9B8E7D1E5301}"/>
              </a:ext>
            </a:extLst>
          </p:cNvPr>
          <p:cNvSpPr>
            <a:spLocks noGrp="1"/>
          </p:cNvSpPr>
          <p:nvPr>
            <p:ph type="body" sz="quarter" idx="10"/>
          </p:nvPr>
        </p:nvSpPr>
        <p:spPr>
          <a:xfrm>
            <a:off x="1019174" y="584200"/>
            <a:ext cx="10368295" cy="857250"/>
          </a:xfrm>
        </p:spPr>
        <p:txBody>
          <a:bodyPr/>
          <a:lstStyle/>
          <a:p>
            <a:r>
              <a:rPr lang="pt-BR" dirty="0"/>
              <a:t>XIVELY</a:t>
            </a:r>
          </a:p>
        </p:txBody>
      </p:sp>
      <p:sp>
        <p:nvSpPr>
          <p:cNvPr id="6" name="CaixaDeTexto 5">
            <a:extLst>
              <a:ext uri="{FF2B5EF4-FFF2-40B4-BE49-F238E27FC236}">
                <a16:creationId xmlns:a16="http://schemas.microsoft.com/office/drawing/2014/main" id="{FA5A0459-4925-BF0B-97F1-E0A57A21CEDA}"/>
              </a:ext>
            </a:extLst>
          </p:cNvPr>
          <p:cNvSpPr txBox="1"/>
          <p:nvPr/>
        </p:nvSpPr>
        <p:spPr>
          <a:xfrm>
            <a:off x="1030522" y="1510946"/>
            <a:ext cx="10142301" cy="923330"/>
          </a:xfrm>
          <a:prstGeom prst="rect">
            <a:avLst/>
          </a:prstGeom>
          <a:noFill/>
        </p:spPr>
        <p:txBody>
          <a:bodyPr wrap="square">
            <a:spAutoFit/>
          </a:bodyPr>
          <a:lstStyle/>
          <a:p>
            <a:r>
              <a:rPr lang="pt-BR" dirty="0">
                <a:solidFill>
                  <a:srgbClr val="212529"/>
                </a:solidFill>
              </a:rPr>
              <a:t>É</a:t>
            </a:r>
            <a:r>
              <a:rPr lang="pt-BR" b="0" i="0" dirty="0">
                <a:solidFill>
                  <a:srgbClr val="212529"/>
                </a:solidFill>
                <a:effectLst/>
              </a:rPr>
              <a:t> uma plataforma de propriedade do Google para a implantação de aplicações de Internet das Coisas na nuvem que permite que as empresas possam conectar e gerenciar produtos na rede e, assim, transmitir e analisar os dados produzidos em outros sistemas. </a:t>
            </a:r>
            <a:r>
              <a:rPr lang="pt-BR" dirty="0">
                <a:solidFill>
                  <a:srgbClr val="212529"/>
                </a:solidFill>
              </a:rPr>
              <a:t>Esta plataforma</a:t>
            </a:r>
            <a:r>
              <a:rPr lang="pt-BR" b="0" i="0" dirty="0">
                <a:solidFill>
                  <a:srgbClr val="212529"/>
                </a:solidFill>
                <a:effectLst/>
              </a:rPr>
              <a:t> possui dois conceitos básicos:</a:t>
            </a:r>
            <a:endParaRPr lang="pt-BR" dirty="0"/>
          </a:p>
        </p:txBody>
      </p:sp>
      <p:grpSp>
        <p:nvGrpSpPr>
          <p:cNvPr id="3" name="Agrupar 2">
            <a:extLst>
              <a:ext uri="{FF2B5EF4-FFF2-40B4-BE49-F238E27FC236}">
                <a16:creationId xmlns:a16="http://schemas.microsoft.com/office/drawing/2014/main" id="{0A0734E9-B59E-BA31-D6BC-ABCD4BB91031}"/>
              </a:ext>
            </a:extLst>
          </p:cNvPr>
          <p:cNvGrpSpPr/>
          <p:nvPr/>
        </p:nvGrpSpPr>
        <p:grpSpPr>
          <a:xfrm>
            <a:off x="2777314" y="2867450"/>
            <a:ext cx="6637372" cy="3504793"/>
            <a:chOff x="2873374" y="1676603"/>
            <a:chExt cx="6637372" cy="3504793"/>
          </a:xfrm>
        </p:grpSpPr>
        <p:grpSp>
          <p:nvGrpSpPr>
            <p:cNvPr id="4" name="Agrupar 3">
              <a:extLst>
                <a:ext uri="{FF2B5EF4-FFF2-40B4-BE49-F238E27FC236}">
                  <a16:creationId xmlns:a16="http://schemas.microsoft.com/office/drawing/2014/main" id="{045EB8D2-F849-6B32-AD38-93AE191657FA}"/>
                </a:ext>
              </a:extLst>
            </p:cNvPr>
            <p:cNvGrpSpPr/>
            <p:nvPr/>
          </p:nvGrpSpPr>
          <p:grpSpPr>
            <a:xfrm>
              <a:off x="2873374" y="1676603"/>
              <a:ext cx="3121093" cy="3504793"/>
              <a:chOff x="2873374" y="1676603"/>
              <a:chExt cx="3121093" cy="3504793"/>
            </a:xfrm>
          </p:grpSpPr>
          <p:sp>
            <p:nvSpPr>
              <p:cNvPr id="10" name="Retângulo: Cantos Arredondados 9">
                <a:extLst>
                  <a:ext uri="{FF2B5EF4-FFF2-40B4-BE49-F238E27FC236}">
                    <a16:creationId xmlns:a16="http://schemas.microsoft.com/office/drawing/2014/main" id="{4CC80378-3746-7ED8-D961-B2EAEB415D63}"/>
                  </a:ext>
                </a:extLst>
              </p:cNvPr>
              <p:cNvSpPr/>
              <p:nvPr/>
            </p:nvSpPr>
            <p:spPr>
              <a:xfrm>
                <a:off x="2873374" y="1676603"/>
                <a:ext cx="3121093" cy="3504793"/>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CaixaDeTexto 10">
                <a:extLst>
                  <a:ext uri="{FF2B5EF4-FFF2-40B4-BE49-F238E27FC236}">
                    <a16:creationId xmlns:a16="http://schemas.microsoft.com/office/drawing/2014/main" id="{CF306572-7A1C-54F6-7FEE-167FE9C27B99}"/>
                  </a:ext>
                </a:extLst>
              </p:cNvPr>
              <p:cNvSpPr txBox="1"/>
              <p:nvPr/>
            </p:nvSpPr>
            <p:spPr>
              <a:xfrm>
                <a:off x="3082519" y="1913935"/>
                <a:ext cx="2702801" cy="369332"/>
              </a:xfrm>
              <a:prstGeom prst="rect">
                <a:avLst/>
              </a:prstGeom>
              <a:noFill/>
            </p:spPr>
            <p:txBody>
              <a:bodyPr wrap="square">
                <a:spAutoFit/>
              </a:bodyPr>
              <a:lstStyle/>
              <a:p>
                <a:r>
                  <a:rPr lang="pt-BR" b="1" dirty="0"/>
                  <a:t>Dispositivo </a:t>
                </a:r>
                <a:r>
                  <a:rPr lang="pt-BR" b="1" dirty="0" err="1"/>
                  <a:t>Xively</a:t>
                </a:r>
                <a:endParaRPr lang="pt-BR" b="1" dirty="0"/>
              </a:p>
            </p:txBody>
          </p:sp>
          <p:sp>
            <p:nvSpPr>
              <p:cNvPr id="12" name="CaixaDeTexto 11">
                <a:extLst>
                  <a:ext uri="{FF2B5EF4-FFF2-40B4-BE49-F238E27FC236}">
                    <a16:creationId xmlns:a16="http://schemas.microsoft.com/office/drawing/2014/main" id="{09C4FFEC-179B-7AC6-876A-984CE870403E}"/>
                  </a:ext>
                </a:extLst>
              </p:cNvPr>
              <p:cNvSpPr txBox="1"/>
              <p:nvPr/>
            </p:nvSpPr>
            <p:spPr>
              <a:xfrm>
                <a:off x="3082519" y="2630438"/>
                <a:ext cx="2702801" cy="1323439"/>
              </a:xfrm>
              <a:prstGeom prst="rect">
                <a:avLst/>
              </a:prstGeom>
              <a:noFill/>
            </p:spPr>
            <p:txBody>
              <a:bodyPr wrap="square">
                <a:spAutoFit/>
              </a:bodyPr>
              <a:lstStyle/>
              <a:p>
                <a:r>
                  <a:rPr lang="pt-BR" sz="1600" dirty="0">
                    <a:solidFill>
                      <a:schemeClr val="bg2">
                        <a:lumMod val="25000"/>
                      </a:schemeClr>
                    </a:solidFill>
                  </a:rPr>
                  <a:t>É o dispositivo, ou o projeto de </a:t>
                </a:r>
                <a:r>
                  <a:rPr lang="pt-BR" sz="1600" dirty="0" err="1">
                    <a:solidFill>
                      <a:schemeClr val="bg2">
                        <a:lumMod val="25000"/>
                      </a:schemeClr>
                    </a:solidFill>
                  </a:rPr>
                  <a:t>IoT</a:t>
                </a:r>
                <a:r>
                  <a:rPr lang="pt-BR" sz="1600" dirty="0">
                    <a:solidFill>
                      <a:schemeClr val="bg2">
                        <a:lumMod val="25000"/>
                      </a:schemeClr>
                    </a:solidFill>
                  </a:rPr>
                  <a:t> que será conectado na rede. A ideia é que o dispositivo funcione como um envelope contendo os dados.</a:t>
                </a:r>
              </a:p>
            </p:txBody>
          </p:sp>
        </p:grpSp>
        <p:grpSp>
          <p:nvGrpSpPr>
            <p:cNvPr id="5" name="Agrupar 4">
              <a:extLst>
                <a:ext uri="{FF2B5EF4-FFF2-40B4-BE49-F238E27FC236}">
                  <a16:creationId xmlns:a16="http://schemas.microsoft.com/office/drawing/2014/main" id="{8E44E063-8CB6-F7FA-9A6D-7350A36B6013}"/>
                </a:ext>
              </a:extLst>
            </p:cNvPr>
            <p:cNvGrpSpPr/>
            <p:nvPr/>
          </p:nvGrpSpPr>
          <p:grpSpPr>
            <a:xfrm>
              <a:off x="6389653" y="1676603"/>
              <a:ext cx="3121093" cy="3504793"/>
              <a:chOff x="6389653" y="1676603"/>
              <a:chExt cx="3121093" cy="3504793"/>
            </a:xfrm>
          </p:grpSpPr>
          <p:sp>
            <p:nvSpPr>
              <p:cNvPr id="7" name="Retângulo: Cantos Arredondados 6">
                <a:extLst>
                  <a:ext uri="{FF2B5EF4-FFF2-40B4-BE49-F238E27FC236}">
                    <a16:creationId xmlns:a16="http://schemas.microsoft.com/office/drawing/2014/main" id="{5ED134BD-6676-BC79-F0FC-942C839F766C}"/>
                  </a:ext>
                </a:extLst>
              </p:cNvPr>
              <p:cNvSpPr/>
              <p:nvPr/>
            </p:nvSpPr>
            <p:spPr>
              <a:xfrm>
                <a:off x="6389653" y="1676603"/>
                <a:ext cx="3121093" cy="3504793"/>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CaixaDeTexto 7">
                <a:extLst>
                  <a:ext uri="{FF2B5EF4-FFF2-40B4-BE49-F238E27FC236}">
                    <a16:creationId xmlns:a16="http://schemas.microsoft.com/office/drawing/2014/main" id="{1D1B74E8-20FC-5569-EC46-31389731E034}"/>
                  </a:ext>
                </a:extLst>
              </p:cNvPr>
              <p:cNvSpPr txBox="1"/>
              <p:nvPr/>
            </p:nvSpPr>
            <p:spPr>
              <a:xfrm>
                <a:off x="6598799" y="1915473"/>
                <a:ext cx="2702801" cy="369332"/>
              </a:xfrm>
              <a:prstGeom prst="rect">
                <a:avLst/>
              </a:prstGeom>
              <a:noFill/>
            </p:spPr>
            <p:txBody>
              <a:bodyPr wrap="square">
                <a:spAutoFit/>
              </a:bodyPr>
              <a:lstStyle/>
              <a:p>
                <a:r>
                  <a:rPr lang="pt-BR" b="1" dirty="0">
                    <a:effectLst/>
                  </a:rPr>
                  <a:t>Canais</a:t>
                </a:r>
                <a:endParaRPr lang="pt-BR" b="1" dirty="0"/>
              </a:p>
            </p:txBody>
          </p:sp>
          <p:sp>
            <p:nvSpPr>
              <p:cNvPr id="9" name="CaixaDeTexto 8">
                <a:extLst>
                  <a:ext uri="{FF2B5EF4-FFF2-40B4-BE49-F238E27FC236}">
                    <a16:creationId xmlns:a16="http://schemas.microsoft.com/office/drawing/2014/main" id="{458BB077-9D79-BD77-A7D0-29245690D59A}"/>
                  </a:ext>
                </a:extLst>
              </p:cNvPr>
              <p:cNvSpPr txBox="1"/>
              <p:nvPr/>
            </p:nvSpPr>
            <p:spPr>
              <a:xfrm>
                <a:off x="6598799" y="2631976"/>
                <a:ext cx="2702801" cy="1323439"/>
              </a:xfrm>
              <a:prstGeom prst="rect">
                <a:avLst/>
              </a:prstGeom>
              <a:noFill/>
            </p:spPr>
            <p:txBody>
              <a:bodyPr wrap="square">
                <a:spAutoFit/>
              </a:bodyPr>
              <a:lstStyle/>
              <a:p>
                <a:r>
                  <a:rPr lang="pt-BR" sz="1600" dirty="0">
                    <a:solidFill>
                      <a:schemeClr val="bg2">
                        <a:lumMod val="25000"/>
                      </a:schemeClr>
                    </a:solidFill>
                    <a:effectLst/>
                  </a:rPr>
                  <a:t>É o fluxo de dados (streaming) relacionados aos sensores. Normalmente, o número do canal é igual ao número do sensor.</a:t>
                </a:r>
                <a:endParaRPr lang="pt-BR" sz="1600" dirty="0">
                  <a:solidFill>
                    <a:schemeClr val="bg2">
                      <a:lumMod val="25000"/>
                    </a:schemeClr>
                  </a:solidFill>
                </a:endParaRPr>
              </a:p>
            </p:txBody>
          </p:sp>
        </p:grpSp>
      </p:grpSp>
    </p:spTree>
    <p:extLst>
      <p:ext uri="{BB962C8B-B14F-4D97-AF65-F5344CB8AC3E}">
        <p14:creationId xmlns:p14="http://schemas.microsoft.com/office/powerpoint/2010/main" val="9163031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a:extLst>
              <a:ext uri="{FF2B5EF4-FFF2-40B4-BE49-F238E27FC236}">
                <a16:creationId xmlns:a16="http://schemas.microsoft.com/office/drawing/2014/main" id="{574E96B1-F442-E2A1-0414-9B8E7D1E5301}"/>
              </a:ext>
            </a:extLst>
          </p:cNvPr>
          <p:cNvSpPr>
            <a:spLocks noGrp="1"/>
          </p:cNvSpPr>
          <p:nvPr>
            <p:ph type="body" sz="quarter" idx="10"/>
          </p:nvPr>
        </p:nvSpPr>
        <p:spPr>
          <a:xfrm>
            <a:off x="1019174" y="584200"/>
            <a:ext cx="10368295" cy="857250"/>
          </a:xfrm>
        </p:spPr>
        <p:txBody>
          <a:bodyPr/>
          <a:lstStyle/>
          <a:p>
            <a:r>
              <a:rPr lang="pt-BR" dirty="0"/>
              <a:t>XIVELY</a:t>
            </a:r>
          </a:p>
        </p:txBody>
      </p:sp>
      <p:pic>
        <p:nvPicPr>
          <p:cNvPr id="4" name="Imagem 3">
            <a:extLst>
              <a:ext uri="{FF2B5EF4-FFF2-40B4-BE49-F238E27FC236}">
                <a16:creationId xmlns:a16="http://schemas.microsoft.com/office/drawing/2014/main" id="{D695BF35-C35D-6DEE-7CB9-00758F20DA74}"/>
              </a:ext>
            </a:extLst>
          </p:cNvPr>
          <p:cNvPicPr>
            <a:picLocks noChangeAspect="1"/>
          </p:cNvPicPr>
          <p:nvPr/>
        </p:nvPicPr>
        <p:blipFill>
          <a:blip r:embed="rId2"/>
          <a:stretch>
            <a:fillRect/>
          </a:stretch>
        </p:blipFill>
        <p:spPr>
          <a:xfrm>
            <a:off x="2325710" y="1579673"/>
            <a:ext cx="7540581" cy="4252699"/>
          </a:xfrm>
          <a:prstGeom prst="rect">
            <a:avLst/>
          </a:prstGeom>
        </p:spPr>
      </p:pic>
      <p:cxnSp>
        <p:nvCxnSpPr>
          <p:cNvPr id="3" name="Conector reto 2">
            <a:extLst>
              <a:ext uri="{FF2B5EF4-FFF2-40B4-BE49-F238E27FC236}">
                <a16:creationId xmlns:a16="http://schemas.microsoft.com/office/drawing/2014/main" id="{826ABDCC-31CE-1E55-8FCA-D37EDA11637A}"/>
              </a:ext>
            </a:extLst>
          </p:cNvPr>
          <p:cNvCxnSpPr>
            <a:cxnSpLocks/>
          </p:cNvCxnSpPr>
          <p:nvPr/>
        </p:nvCxnSpPr>
        <p:spPr>
          <a:xfrm>
            <a:off x="2846895" y="6116182"/>
            <a:ext cx="6561056" cy="0"/>
          </a:xfrm>
          <a:prstGeom prst="line">
            <a:avLst/>
          </a:prstGeom>
          <a:ln>
            <a:solidFill>
              <a:srgbClr val="DCE3EA"/>
            </a:solidFill>
          </a:ln>
        </p:spPr>
        <p:style>
          <a:lnRef idx="1">
            <a:schemeClr val="accent1"/>
          </a:lnRef>
          <a:fillRef idx="0">
            <a:schemeClr val="accent1"/>
          </a:fillRef>
          <a:effectRef idx="0">
            <a:schemeClr val="accent1"/>
          </a:effectRef>
          <a:fontRef idx="minor">
            <a:schemeClr val="tx1"/>
          </a:fontRef>
        </p:style>
      </p:cxnSp>
      <p:sp>
        <p:nvSpPr>
          <p:cNvPr id="9" name="CaixaDeTexto 8">
            <a:extLst>
              <a:ext uri="{FF2B5EF4-FFF2-40B4-BE49-F238E27FC236}">
                <a16:creationId xmlns:a16="http://schemas.microsoft.com/office/drawing/2014/main" id="{F10E4D36-B3FE-5CEB-DA40-4B7A38F41BC9}"/>
              </a:ext>
            </a:extLst>
          </p:cNvPr>
          <p:cNvSpPr txBox="1"/>
          <p:nvPr/>
        </p:nvSpPr>
        <p:spPr>
          <a:xfrm>
            <a:off x="2765743" y="5808405"/>
            <a:ext cx="2758364" cy="307777"/>
          </a:xfrm>
          <a:prstGeom prst="rect">
            <a:avLst/>
          </a:prstGeom>
          <a:noFill/>
        </p:spPr>
        <p:txBody>
          <a:bodyPr wrap="square">
            <a:spAutoFit/>
          </a:bodyPr>
          <a:lstStyle/>
          <a:p>
            <a:r>
              <a:rPr lang="pt-BR" sz="1400" dirty="0"/>
              <a:t>Arquitetura da plataforma </a:t>
            </a:r>
            <a:r>
              <a:rPr lang="pt-BR" sz="1400" dirty="0" err="1"/>
              <a:t>Xively</a:t>
            </a:r>
            <a:r>
              <a:rPr lang="pt-BR" sz="1400" dirty="0"/>
              <a:t>.</a:t>
            </a:r>
          </a:p>
        </p:txBody>
      </p:sp>
    </p:spTree>
    <p:extLst>
      <p:ext uri="{BB962C8B-B14F-4D97-AF65-F5344CB8AC3E}">
        <p14:creationId xmlns:p14="http://schemas.microsoft.com/office/powerpoint/2010/main" val="10399489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5118EA2-7487-89FB-F376-DDAF076B49FA}"/>
              </a:ext>
            </a:extLst>
          </p:cNvPr>
          <p:cNvSpPr txBox="1"/>
          <p:nvPr/>
        </p:nvSpPr>
        <p:spPr>
          <a:xfrm>
            <a:off x="1147862" y="846306"/>
            <a:ext cx="10009763" cy="3539430"/>
          </a:xfrm>
          <a:prstGeom prst="rect">
            <a:avLst/>
          </a:prstGeom>
          <a:noFill/>
        </p:spPr>
        <p:txBody>
          <a:bodyPr wrap="square" rtlCol="0">
            <a:spAutoFit/>
          </a:bodyPr>
          <a:lstStyle/>
          <a:p>
            <a:r>
              <a:rPr lang="en-US" sz="2800" b="1" dirty="0">
                <a:solidFill>
                  <a:schemeClr val="bg1"/>
                </a:solidFill>
                <a:latin typeface="+mj-lt"/>
              </a:rPr>
              <a:t>EMENTA</a:t>
            </a:r>
          </a:p>
          <a:p>
            <a:endParaRPr lang="en-US" sz="2800" dirty="0">
              <a:solidFill>
                <a:schemeClr val="bg1"/>
              </a:solidFill>
            </a:endParaRPr>
          </a:p>
          <a:p>
            <a:pPr marL="457200" indent="-457200">
              <a:buFont typeface="Arial" panose="020B0604020202020204" pitchFamily="34" charset="0"/>
              <a:buChar char="•"/>
            </a:pPr>
            <a:r>
              <a:rPr lang="en-US" sz="2400" dirty="0">
                <a:solidFill>
                  <a:schemeClr val="bg1"/>
                </a:solidFill>
              </a:rPr>
              <a:t>CONCEITOS DE INTERNET DAS COISAS.</a:t>
            </a:r>
          </a:p>
          <a:p>
            <a:pPr marL="457200" indent="-457200">
              <a:buFont typeface="Arial" panose="020B0604020202020204" pitchFamily="34" charset="0"/>
              <a:buChar char="•"/>
            </a:pPr>
            <a:r>
              <a:rPr lang="en-US" sz="2400" dirty="0">
                <a:solidFill>
                  <a:schemeClr val="bg1"/>
                </a:solidFill>
              </a:rPr>
              <a:t>PLATAFORMAS DE MIDDLEWARE E PROTOCOLOS DE COMUNICAÇÃO PARA IOT. </a:t>
            </a:r>
          </a:p>
          <a:p>
            <a:pPr marL="457200" indent="-457200">
              <a:buFont typeface="Arial" panose="020B0604020202020204" pitchFamily="34" charset="0"/>
              <a:buChar char="•"/>
            </a:pPr>
            <a:r>
              <a:rPr lang="en-US" sz="2400" dirty="0">
                <a:solidFill>
                  <a:schemeClr val="bg1"/>
                </a:solidFill>
              </a:rPr>
              <a:t>DESENVOLVIMENTO DE APLICAÇÕES USANDO PLATAFORMAS DE MIDDLEWARE PARA IOT EM PYTHON.</a:t>
            </a:r>
          </a:p>
          <a:p>
            <a:pPr marL="457200" indent="-457200">
              <a:buFont typeface="Arial" panose="020B0604020202020204" pitchFamily="34" charset="0"/>
              <a:buChar char="•"/>
            </a:pPr>
            <a:r>
              <a:rPr lang="en-US" sz="2400" dirty="0">
                <a:solidFill>
                  <a:schemeClr val="bg1"/>
                </a:solidFill>
              </a:rPr>
              <a:t>PRINCÍPIOS E TECNOLOGIAS DA INDÚSTRIA 4.0. </a:t>
            </a:r>
          </a:p>
          <a:p>
            <a:pPr marL="457200" indent="-457200">
              <a:buFont typeface="Arial" panose="020B0604020202020204" pitchFamily="34" charset="0"/>
              <a:buChar char="•"/>
            </a:pPr>
            <a:r>
              <a:rPr lang="en-US" sz="2400" dirty="0">
                <a:solidFill>
                  <a:schemeClr val="bg1"/>
                </a:solidFill>
              </a:rPr>
              <a:t>INTEGRAÇÃO COM SISTEMAS DE CLOUD PARA IOT.</a:t>
            </a:r>
            <a:endParaRPr lang="pt-BR" sz="2800" dirty="0">
              <a:solidFill>
                <a:schemeClr val="bg1"/>
              </a:solidFill>
            </a:endParaRPr>
          </a:p>
        </p:txBody>
      </p:sp>
    </p:spTree>
    <p:extLst>
      <p:ext uri="{BB962C8B-B14F-4D97-AF65-F5344CB8AC3E}">
        <p14:creationId xmlns:p14="http://schemas.microsoft.com/office/powerpoint/2010/main" val="7306983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a:extLst>
              <a:ext uri="{FF2B5EF4-FFF2-40B4-BE49-F238E27FC236}">
                <a16:creationId xmlns:a16="http://schemas.microsoft.com/office/drawing/2014/main" id="{574E96B1-F442-E2A1-0414-9B8E7D1E5301}"/>
              </a:ext>
            </a:extLst>
          </p:cNvPr>
          <p:cNvSpPr>
            <a:spLocks noGrp="1"/>
          </p:cNvSpPr>
          <p:nvPr>
            <p:ph type="body" sz="quarter" idx="10"/>
          </p:nvPr>
        </p:nvSpPr>
        <p:spPr>
          <a:xfrm>
            <a:off x="1019174" y="584200"/>
            <a:ext cx="10368295" cy="857250"/>
          </a:xfrm>
        </p:spPr>
        <p:txBody>
          <a:bodyPr/>
          <a:lstStyle/>
          <a:p>
            <a:r>
              <a:rPr lang="pt-BR" dirty="0"/>
              <a:t>WSO2</a:t>
            </a:r>
          </a:p>
        </p:txBody>
      </p:sp>
      <p:sp>
        <p:nvSpPr>
          <p:cNvPr id="6" name="CaixaDeTexto 5">
            <a:extLst>
              <a:ext uri="{FF2B5EF4-FFF2-40B4-BE49-F238E27FC236}">
                <a16:creationId xmlns:a16="http://schemas.microsoft.com/office/drawing/2014/main" id="{FA5A0459-4925-BF0B-97F1-E0A57A21CEDA}"/>
              </a:ext>
            </a:extLst>
          </p:cNvPr>
          <p:cNvSpPr txBox="1"/>
          <p:nvPr/>
        </p:nvSpPr>
        <p:spPr>
          <a:xfrm>
            <a:off x="1083327" y="3104197"/>
            <a:ext cx="4264491" cy="1477328"/>
          </a:xfrm>
          <a:prstGeom prst="rect">
            <a:avLst/>
          </a:prstGeom>
          <a:noFill/>
        </p:spPr>
        <p:txBody>
          <a:bodyPr wrap="square">
            <a:spAutoFit/>
          </a:bodyPr>
          <a:lstStyle/>
          <a:p>
            <a:r>
              <a:rPr lang="pt-BR" dirty="0">
                <a:solidFill>
                  <a:srgbClr val="212529"/>
                </a:solidFill>
              </a:rPr>
              <a:t>A WSO2 é uma provedora de tecnologia de código aberto (A </a:t>
            </a:r>
            <a:r>
              <a:rPr lang="pt-BR" dirty="0" err="1">
                <a:solidFill>
                  <a:srgbClr val="212529"/>
                </a:solidFill>
              </a:rPr>
              <a:t>Reference</a:t>
            </a:r>
            <a:r>
              <a:rPr lang="pt-BR" dirty="0">
                <a:solidFill>
                  <a:srgbClr val="212529"/>
                </a:solidFill>
              </a:rPr>
              <a:t> </a:t>
            </a:r>
            <a:r>
              <a:rPr lang="pt-BR" dirty="0" err="1">
                <a:solidFill>
                  <a:srgbClr val="212529"/>
                </a:solidFill>
              </a:rPr>
              <a:t>Architecture</a:t>
            </a:r>
            <a:r>
              <a:rPr lang="pt-BR" dirty="0">
                <a:solidFill>
                  <a:srgbClr val="212529"/>
                </a:solidFill>
              </a:rPr>
              <a:t> For The Internet </a:t>
            </a:r>
            <a:r>
              <a:rPr lang="pt-BR" dirty="0" err="1">
                <a:solidFill>
                  <a:srgbClr val="212529"/>
                </a:solidFill>
              </a:rPr>
              <a:t>of</a:t>
            </a:r>
            <a:r>
              <a:rPr lang="pt-BR" dirty="0">
                <a:solidFill>
                  <a:srgbClr val="212529"/>
                </a:solidFill>
              </a:rPr>
              <a:t> </a:t>
            </a:r>
            <a:r>
              <a:rPr lang="pt-BR" dirty="0" err="1">
                <a:solidFill>
                  <a:srgbClr val="212529"/>
                </a:solidFill>
              </a:rPr>
              <a:t>Things</a:t>
            </a:r>
            <a:r>
              <a:rPr lang="pt-BR" dirty="0">
                <a:solidFill>
                  <a:srgbClr val="212529"/>
                </a:solidFill>
              </a:rPr>
              <a:t>, 2021). A arquitetura da WSO2 é estruturada por duas camadas: horizontal e vertical.</a:t>
            </a:r>
            <a:endParaRPr lang="pt-BR" dirty="0"/>
          </a:p>
        </p:txBody>
      </p:sp>
      <p:pic>
        <p:nvPicPr>
          <p:cNvPr id="5" name="Imagem 4">
            <a:extLst>
              <a:ext uri="{FF2B5EF4-FFF2-40B4-BE49-F238E27FC236}">
                <a16:creationId xmlns:a16="http://schemas.microsoft.com/office/drawing/2014/main" id="{8FE80C77-90C9-D6B1-2F4F-3AACFB715018}"/>
              </a:ext>
            </a:extLst>
          </p:cNvPr>
          <p:cNvPicPr>
            <a:picLocks noChangeAspect="1"/>
          </p:cNvPicPr>
          <p:nvPr/>
        </p:nvPicPr>
        <p:blipFill>
          <a:blip r:embed="rId2"/>
          <a:stretch>
            <a:fillRect/>
          </a:stretch>
        </p:blipFill>
        <p:spPr>
          <a:xfrm>
            <a:off x="5411971" y="1143738"/>
            <a:ext cx="6583523" cy="4832350"/>
          </a:xfrm>
          <a:prstGeom prst="rect">
            <a:avLst/>
          </a:prstGeom>
        </p:spPr>
      </p:pic>
      <p:cxnSp>
        <p:nvCxnSpPr>
          <p:cNvPr id="3" name="Conector reto 2">
            <a:extLst>
              <a:ext uri="{FF2B5EF4-FFF2-40B4-BE49-F238E27FC236}">
                <a16:creationId xmlns:a16="http://schemas.microsoft.com/office/drawing/2014/main" id="{36D7CDCC-8B72-2B7A-C18A-98ADBB799201}"/>
              </a:ext>
            </a:extLst>
          </p:cNvPr>
          <p:cNvCxnSpPr>
            <a:cxnSpLocks/>
          </p:cNvCxnSpPr>
          <p:nvPr/>
        </p:nvCxnSpPr>
        <p:spPr>
          <a:xfrm>
            <a:off x="5901179" y="6273800"/>
            <a:ext cx="5571242" cy="0"/>
          </a:xfrm>
          <a:prstGeom prst="line">
            <a:avLst/>
          </a:prstGeom>
          <a:ln>
            <a:solidFill>
              <a:srgbClr val="DCE3EA"/>
            </a:solidFill>
          </a:ln>
        </p:spPr>
        <p:style>
          <a:lnRef idx="1">
            <a:schemeClr val="accent1"/>
          </a:lnRef>
          <a:fillRef idx="0">
            <a:schemeClr val="accent1"/>
          </a:fillRef>
          <a:effectRef idx="0">
            <a:schemeClr val="accent1"/>
          </a:effectRef>
          <a:fontRef idx="minor">
            <a:schemeClr val="tx1"/>
          </a:fontRef>
        </p:style>
      </p:cxnSp>
      <p:sp>
        <p:nvSpPr>
          <p:cNvPr id="4" name="CaixaDeTexto 3">
            <a:extLst>
              <a:ext uri="{FF2B5EF4-FFF2-40B4-BE49-F238E27FC236}">
                <a16:creationId xmlns:a16="http://schemas.microsoft.com/office/drawing/2014/main" id="{A0B2D0C9-2145-20EC-D177-B7E69660443B}"/>
              </a:ext>
            </a:extLst>
          </p:cNvPr>
          <p:cNvSpPr txBox="1"/>
          <p:nvPr/>
        </p:nvSpPr>
        <p:spPr>
          <a:xfrm>
            <a:off x="5833956" y="6013484"/>
            <a:ext cx="2037426" cy="307776"/>
          </a:xfrm>
          <a:prstGeom prst="rect">
            <a:avLst/>
          </a:prstGeom>
          <a:noFill/>
        </p:spPr>
        <p:txBody>
          <a:bodyPr wrap="square">
            <a:spAutoFit/>
          </a:bodyPr>
          <a:lstStyle/>
          <a:p>
            <a:r>
              <a:rPr lang="pt-BR" sz="1400" dirty="0"/>
              <a:t>Arquitetura do WSO2.</a:t>
            </a:r>
          </a:p>
        </p:txBody>
      </p:sp>
    </p:spTree>
    <p:extLst>
      <p:ext uri="{BB962C8B-B14F-4D97-AF65-F5344CB8AC3E}">
        <p14:creationId xmlns:p14="http://schemas.microsoft.com/office/powerpoint/2010/main" val="12421142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a:extLst>
              <a:ext uri="{FF2B5EF4-FFF2-40B4-BE49-F238E27FC236}">
                <a16:creationId xmlns:a16="http://schemas.microsoft.com/office/drawing/2014/main" id="{574E96B1-F442-E2A1-0414-9B8E7D1E5301}"/>
              </a:ext>
            </a:extLst>
          </p:cNvPr>
          <p:cNvSpPr>
            <a:spLocks noGrp="1"/>
          </p:cNvSpPr>
          <p:nvPr>
            <p:ph type="body" sz="quarter" idx="10"/>
          </p:nvPr>
        </p:nvSpPr>
        <p:spPr>
          <a:xfrm>
            <a:off x="1019174" y="584200"/>
            <a:ext cx="10368295" cy="857250"/>
          </a:xfrm>
        </p:spPr>
        <p:txBody>
          <a:bodyPr/>
          <a:lstStyle/>
          <a:p>
            <a:r>
              <a:rPr lang="pt-BR" dirty="0"/>
              <a:t>THINGSPEAK</a:t>
            </a:r>
          </a:p>
        </p:txBody>
      </p:sp>
      <p:sp>
        <p:nvSpPr>
          <p:cNvPr id="6" name="CaixaDeTexto 5">
            <a:extLst>
              <a:ext uri="{FF2B5EF4-FFF2-40B4-BE49-F238E27FC236}">
                <a16:creationId xmlns:a16="http://schemas.microsoft.com/office/drawing/2014/main" id="{FA5A0459-4925-BF0B-97F1-E0A57A21CEDA}"/>
              </a:ext>
            </a:extLst>
          </p:cNvPr>
          <p:cNvSpPr txBox="1"/>
          <p:nvPr/>
        </p:nvSpPr>
        <p:spPr>
          <a:xfrm>
            <a:off x="1030522" y="1510946"/>
            <a:ext cx="10197459" cy="646331"/>
          </a:xfrm>
          <a:prstGeom prst="rect">
            <a:avLst/>
          </a:prstGeom>
          <a:noFill/>
        </p:spPr>
        <p:txBody>
          <a:bodyPr wrap="square">
            <a:spAutoFit/>
          </a:bodyPr>
          <a:lstStyle/>
          <a:p>
            <a:r>
              <a:rPr lang="pt-BR" dirty="0">
                <a:solidFill>
                  <a:srgbClr val="212529"/>
                </a:solidFill>
              </a:rPr>
              <a:t>Esta plataforma permite que seja feita a coleta de dados em tempo real e a transmissão de forma privada para a nuvem. Veja o esquema que representa como o </a:t>
            </a:r>
            <a:r>
              <a:rPr lang="pt-BR" dirty="0" err="1">
                <a:solidFill>
                  <a:srgbClr val="212529"/>
                </a:solidFill>
              </a:rPr>
              <a:t>ThingSpeak</a:t>
            </a:r>
            <a:r>
              <a:rPr lang="pt-BR" dirty="0">
                <a:solidFill>
                  <a:srgbClr val="212529"/>
                </a:solidFill>
              </a:rPr>
              <a:t> trabalha.</a:t>
            </a:r>
            <a:endParaRPr lang="pt-BR" dirty="0"/>
          </a:p>
        </p:txBody>
      </p:sp>
      <p:pic>
        <p:nvPicPr>
          <p:cNvPr id="4" name="Imagem 3">
            <a:extLst>
              <a:ext uri="{FF2B5EF4-FFF2-40B4-BE49-F238E27FC236}">
                <a16:creationId xmlns:a16="http://schemas.microsoft.com/office/drawing/2014/main" id="{42FBAB63-000A-1F04-D469-3F147F982186}"/>
              </a:ext>
            </a:extLst>
          </p:cNvPr>
          <p:cNvPicPr>
            <a:picLocks noChangeAspect="1"/>
          </p:cNvPicPr>
          <p:nvPr/>
        </p:nvPicPr>
        <p:blipFill>
          <a:blip r:embed="rId2"/>
          <a:stretch>
            <a:fillRect/>
          </a:stretch>
        </p:blipFill>
        <p:spPr>
          <a:xfrm>
            <a:off x="2298046" y="3134058"/>
            <a:ext cx="7595908" cy="2596891"/>
          </a:xfrm>
          <a:prstGeom prst="rect">
            <a:avLst/>
          </a:prstGeom>
        </p:spPr>
      </p:pic>
      <p:cxnSp>
        <p:nvCxnSpPr>
          <p:cNvPr id="3" name="Conector reto 2">
            <a:extLst>
              <a:ext uri="{FF2B5EF4-FFF2-40B4-BE49-F238E27FC236}">
                <a16:creationId xmlns:a16="http://schemas.microsoft.com/office/drawing/2014/main" id="{0BADB550-F28D-FE92-1177-EB3BD32E7F55}"/>
              </a:ext>
            </a:extLst>
          </p:cNvPr>
          <p:cNvCxnSpPr>
            <a:cxnSpLocks/>
          </p:cNvCxnSpPr>
          <p:nvPr/>
        </p:nvCxnSpPr>
        <p:spPr>
          <a:xfrm>
            <a:off x="2298046" y="5981618"/>
            <a:ext cx="7515257" cy="0"/>
          </a:xfrm>
          <a:prstGeom prst="line">
            <a:avLst/>
          </a:prstGeom>
          <a:ln>
            <a:solidFill>
              <a:srgbClr val="DCE3EA"/>
            </a:solidFill>
          </a:ln>
        </p:spPr>
        <p:style>
          <a:lnRef idx="1">
            <a:schemeClr val="accent1"/>
          </a:lnRef>
          <a:fillRef idx="0">
            <a:schemeClr val="accent1"/>
          </a:fillRef>
          <a:effectRef idx="0">
            <a:schemeClr val="accent1"/>
          </a:effectRef>
          <a:fontRef idx="minor">
            <a:schemeClr val="tx1"/>
          </a:fontRef>
        </p:style>
      </p:cxnSp>
      <p:sp>
        <p:nvSpPr>
          <p:cNvPr id="9" name="CaixaDeTexto 8">
            <a:extLst>
              <a:ext uri="{FF2B5EF4-FFF2-40B4-BE49-F238E27FC236}">
                <a16:creationId xmlns:a16="http://schemas.microsoft.com/office/drawing/2014/main" id="{96D81D72-B327-463A-F925-6918D115F0B7}"/>
              </a:ext>
            </a:extLst>
          </p:cNvPr>
          <p:cNvSpPr txBox="1"/>
          <p:nvPr/>
        </p:nvSpPr>
        <p:spPr>
          <a:xfrm>
            <a:off x="2229965" y="5673841"/>
            <a:ext cx="6097772" cy="307777"/>
          </a:xfrm>
          <a:prstGeom prst="rect">
            <a:avLst/>
          </a:prstGeom>
          <a:noFill/>
        </p:spPr>
        <p:txBody>
          <a:bodyPr wrap="square">
            <a:spAutoFit/>
          </a:bodyPr>
          <a:lstStyle/>
          <a:p>
            <a:r>
              <a:rPr lang="pt-BR" sz="1400" dirty="0"/>
              <a:t>Esquema de funcionamento do </a:t>
            </a:r>
            <a:r>
              <a:rPr lang="pt-BR" sz="1400" dirty="0" err="1"/>
              <a:t>ThingSpeak</a:t>
            </a:r>
            <a:r>
              <a:rPr lang="pt-BR" sz="1400" dirty="0"/>
              <a:t>.</a:t>
            </a:r>
          </a:p>
        </p:txBody>
      </p:sp>
    </p:spTree>
    <p:extLst>
      <p:ext uri="{BB962C8B-B14F-4D97-AF65-F5344CB8AC3E}">
        <p14:creationId xmlns:p14="http://schemas.microsoft.com/office/powerpoint/2010/main" val="27585530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a:extLst>
              <a:ext uri="{FF2B5EF4-FFF2-40B4-BE49-F238E27FC236}">
                <a16:creationId xmlns:a16="http://schemas.microsoft.com/office/drawing/2014/main" id="{574E96B1-F442-E2A1-0414-9B8E7D1E5301}"/>
              </a:ext>
            </a:extLst>
          </p:cNvPr>
          <p:cNvSpPr>
            <a:spLocks noGrp="1"/>
          </p:cNvSpPr>
          <p:nvPr>
            <p:ph type="body" sz="quarter" idx="10"/>
          </p:nvPr>
        </p:nvSpPr>
        <p:spPr>
          <a:xfrm>
            <a:off x="1019174" y="584200"/>
            <a:ext cx="10368295" cy="857250"/>
          </a:xfrm>
        </p:spPr>
        <p:txBody>
          <a:bodyPr/>
          <a:lstStyle/>
          <a:p>
            <a:r>
              <a:rPr lang="pt-BR" dirty="0"/>
              <a:t>THINGSPEAK</a:t>
            </a:r>
          </a:p>
        </p:txBody>
      </p:sp>
      <p:sp>
        <p:nvSpPr>
          <p:cNvPr id="6" name="CaixaDeTexto 5">
            <a:extLst>
              <a:ext uri="{FF2B5EF4-FFF2-40B4-BE49-F238E27FC236}">
                <a16:creationId xmlns:a16="http://schemas.microsoft.com/office/drawing/2014/main" id="{FA5A0459-4925-BF0B-97F1-E0A57A21CEDA}"/>
              </a:ext>
            </a:extLst>
          </p:cNvPr>
          <p:cNvSpPr txBox="1"/>
          <p:nvPr/>
        </p:nvSpPr>
        <p:spPr>
          <a:xfrm>
            <a:off x="1030522" y="1510946"/>
            <a:ext cx="10142301" cy="369332"/>
          </a:xfrm>
          <a:prstGeom prst="rect">
            <a:avLst/>
          </a:prstGeom>
          <a:noFill/>
        </p:spPr>
        <p:txBody>
          <a:bodyPr wrap="square">
            <a:spAutoFit/>
          </a:bodyPr>
          <a:lstStyle/>
          <a:p>
            <a:r>
              <a:rPr lang="pt-BR" dirty="0">
                <a:solidFill>
                  <a:srgbClr val="212529"/>
                </a:solidFill>
              </a:rPr>
              <a:t>O </a:t>
            </a:r>
            <a:r>
              <a:rPr lang="pt-BR" dirty="0" err="1">
                <a:solidFill>
                  <a:srgbClr val="212529"/>
                </a:solidFill>
              </a:rPr>
              <a:t>ThingSpeak</a:t>
            </a:r>
            <a:r>
              <a:rPr lang="pt-BR" dirty="0">
                <a:solidFill>
                  <a:srgbClr val="212529"/>
                </a:solidFill>
              </a:rPr>
              <a:t> possui vantagens e desvantagens, dentre as quais, as principais são apontadas a seguir:</a:t>
            </a:r>
            <a:endParaRPr lang="pt-BR" dirty="0"/>
          </a:p>
        </p:txBody>
      </p:sp>
      <p:grpSp>
        <p:nvGrpSpPr>
          <p:cNvPr id="3" name="Agrupar 2">
            <a:extLst>
              <a:ext uri="{FF2B5EF4-FFF2-40B4-BE49-F238E27FC236}">
                <a16:creationId xmlns:a16="http://schemas.microsoft.com/office/drawing/2014/main" id="{0A0734E9-B59E-BA31-D6BC-ABCD4BB91031}"/>
              </a:ext>
            </a:extLst>
          </p:cNvPr>
          <p:cNvGrpSpPr/>
          <p:nvPr/>
        </p:nvGrpSpPr>
        <p:grpSpPr>
          <a:xfrm>
            <a:off x="2777314" y="2654798"/>
            <a:ext cx="6637372" cy="3504793"/>
            <a:chOff x="2873374" y="1676603"/>
            <a:chExt cx="6637372" cy="3504793"/>
          </a:xfrm>
        </p:grpSpPr>
        <p:grpSp>
          <p:nvGrpSpPr>
            <p:cNvPr id="4" name="Agrupar 3">
              <a:extLst>
                <a:ext uri="{FF2B5EF4-FFF2-40B4-BE49-F238E27FC236}">
                  <a16:creationId xmlns:a16="http://schemas.microsoft.com/office/drawing/2014/main" id="{045EB8D2-F849-6B32-AD38-93AE191657FA}"/>
                </a:ext>
              </a:extLst>
            </p:cNvPr>
            <p:cNvGrpSpPr/>
            <p:nvPr/>
          </p:nvGrpSpPr>
          <p:grpSpPr>
            <a:xfrm>
              <a:off x="2873374" y="1676603"/>
              <a:ext cx="3121093" cy="3504793"/>
              <a:chOff x="2873374" y="1676603"/>
              <a:chExt cx="3121093" cy="3504793"/>
            </a:xfrm>
          </p:grpSpPr>
          <p:sp>
            <p:nvSpPr>
              <p:cNvPr id="10" name="Retângulo: Cantos Arredondados 9">
                <a:extLst>
                  <a:ext uri="{FF2B5EF4-FFF2-40B4-BE49-F238E27FC236}">
                    <a16:creationId xmlns:a16="http://schemas.microsoft.com/office/drawing/2014/main" id="{4CC80378-3746-7ED8-D961-B2EAEB415D63}"/>
                  </a:ext>
                </a:extLst>
              </p:cNvPr>
              <p:cNvSpPr/>
              <p:nvPr/>
            </p:nvSpPr>
            <p:spPr>
              <a:xfrm>
                <a:off x="2873374" y="1676603"/>
                <a:ext cx="3121093" cy="3504793"/>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CaixaDeTexto 10">
                <a:extLst>
                  <a:ext uri="{FF2B5EF4-FFF2-40B4-BE49-F238E27FC236}">
                    <a16:creationId xmlns:a16="http://schemas.microsoft.com/office/drawing/2014/main" id="{CF306572-7A1C-54F6-7FEE-167FE9C27B99}"/>
                  </a:ext>
                </a:extLst>
              </p:cNvPr>
              <p:cNvSpPr txBox="1"/>
              <p:nvPr/>
            </p:nvSpPr>
            <p:spPr>
              <a:xfrm>
                <a:off x="3082519" y="1913935"/>
                <a:ext cx="2702801" cy="369332"/>
              </a:xfrm>
              <a:prstGeom prst="rect">
                <a:avLst/>
              </a:prstGeom>
              <a:noFill/>
            </p:spPr>
            <p:txBody>
              <a:bodyPr wrap="square">
                <a:spAutoFit/>
              </a:bodyPr>
              <a:lstStyle/>
              <a:p>
                <a:r>
                  <a:rPr lang="pt-BR" b="1" dirty="0"/>
                  <a:t>Vantagens</a:t>
                </a:r>
              </a:p>
            </p:txBody>
          </p:sp>
          <p:sp>
            <p:nvSpPr>
              <p:cNvPr id="12" name="CaixaDeTexto 11">
                <a:extLst>
                  <a:ext uri="{FF2B5EF4-FFF2-40B4-BE49-F238E27FC236}">
                    <a16:creationId xmlns:a16="http://schemas.microsoft.com/office/drawing/2014/main" id="{09C4FFEC-179B-7AC6-876A-984CE870403E}"/>
                  </a:ext>
                </a:extLst>
              </p:cNvPr>
              <p:cNvSpPr txBox="1"/>
              <p:nvPr/>
            </p:nvSpPr>
            <p:spPr>
              <a:xfrm>
                <a:off x="3082519" y="2630438"/>
                <a:ext cx="2702801" cy="1815882"/>
              </a:xfrm>
              <a:prstGeom prst="rect">
                <a:avLst/>
              </a:prstGeom>
              <a:noFill/>
            </p:spPr>
            <p:txBody>
              <a:bodyPr wrap="square">
                <a:spAutoFit/>
              </a:bodyPr>
              <a:lstStyle/>
              <a:p>
                <a:pPr marL="285750" indent="-285750">
                  <a:buFont typeface="Arial" panose="020B0604020202020204" pitchFamily="34" charset="0"/>
                  <a:buChar char="•"/>
                </a:pPr>
                <a:r>
                  <a:rPr lang="pt-BR" sz="1600" dirty="0">
                    <a:solidFill>
                      <a:schemeClr val="bg2">
                        <a:lumMod val="25000"/>
                      </a:schemeClr>
                    </a:solidFill>
                  </a:rPr>
                  <a:t>Acesso à nuvem pública.</a:t>
                </a:r>
              </a:p>
              <a:p>
                <a:pPr marL="285750" indent="-285750">
                  <a:buFont typeface="Arial" panose="020B0604020202020204" pitchFamily="34" charset="0"/>
                  <a:buChar char="•"/>
                </a:pPr>
                <a:endParaRPr lang="pt-BR" sz="1600" dirty="0">
                  <a:solidFill>
                    <a:schemeClr val="bg2">
                      <a:lumMod val="25000"/>
                    </a:schemeClr>
                  </a:solidFill>
                </a:endParaRPr>
              </a:p>
              <a:p>
                <a:pPr marL="285750" indent="-285750">
                  <a:buFont typeface="Arial" panose="020B0604020202020204" pitchFamily="34" charset="0"/>
                  <a:buChar char="•"/>
                </a:pPr>
                <a:r>
                  <a:rPr lang="pt-BR" sz="1600" dirty="0">
                    <a:solidFill>
                      <a:schemeClr val="bg2">
                        <a:lumMod val="25000"/>
                      </a:schemeClr>
                    </a:solidFill>
                  </a:rPr>
                  <a:t>API para armazenamento e análise de dados.</a:t>
                </a:r>
              </a:p>
              <a:p>
                <a:pPr marL="285750" indent="-285750">
                  <a:buFont typeface="Arial" panose="020B0604020202020204" pitchFamily="34" charset="0"/>
                  <a:buChar char="•"/>
                </a:pPr>
                <a:endParaRPr lang="pt-BR" sz="1600" dirty="0">
                  <a:solidFill>
                    <a:schemeClr val="bg2">
                      <a:lumMod val="25000"/>
                    </a:schemeClr>
                  </a:solidFill>
                </a:endParaRPr>
              </a:p>
              <a:p>
                <a:pPr marL="285750" indent="-285750">
                  <a:buFont typeface="Arial" panose="020B0604020202020204" pitchFamily="34" charset="0"/>
                  <a:buChar char="•"/>
                </a:pPr>
                <a:r>
                  <a:rPr lang="pt-BR" sz="1600" dirty="0">
                    <a:solidFill>
                      <a:schemeClr val="bg2">
                        <a:lumMod val="25000"/>
                      </a:schemeClr>
                    </a:solidFill>
                  </a:rPr>
                  <a:t>Suporte às operações matemáticas.</a:t>
                </a:r>
              </a:p>
            </p:txBody>
          </p:sp>
        </p:grpSp>
        <p:grpSp>
          <p:nvGrpSpPr>
            <p:cNvPr id="5" name="Agrupar 4">
              <a:extLst>
                <a:ext uri="{FF2B5EF4-FFF2-40B4-BE49-F238E27FC236}">
                  <a16:creationId xmlns:a16="http://schemas.microsoft.com/office/drawing/2014/main" id="{8E44E063-8CB6-F7FA-9A6D-7350A36B6013}"/>
                </a:ext>
              </a:extLst>
            </p:cNvPr>
            <p:cNvGrpSpPr/>
            <p:nvPr/>
          </p:nvGrpSpPr>
          <p:grpSpPr>
            <a:xfrm>
              <a:off x="6389653" y="1676603"/>
              <a:ext cx="3121093" cy="3504793"/>
              <a:chOff x="6389653" y="1676603"/>
              <a:chExt cx="3121093" cy="3504793"/>
            </a:xfrm>
          </p:grpSpPr>
          <p:sp>
            <p:nvSpPr>
              <p:cNvPr id="7" name="Retângulo: Cantos Arredondados 6">
                <a:extLst>
                  <a:ext uri="{FF2B5EF4-FFF2-40B4-BE49-F238E27FC236}">
                    <a16:creationId xmlns:a16="http://schemas.microsoft.com/office/drawing/2014/main" id="{5ED134BD-6676-BC79-F0FC-942C839F766C}"/>
                  </a:ext>
                </a:extLst>
              </p:cNvPr>
              <p:cNvSpPr/>
              <p:nvPr/>
            </p:nvSpPr>
            <p:spPr>
              <a:xfrm>
                <a:off x="6389653" y="1676603"/>
                <a:ext cx="3121093" cy="3504793"/>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CaixaDeTexto 7">
                <a:extLst>
                  <a:ext uri="{FF2B5EF4-FFF2-40B4-BE49-F238E27FC236}">
                    <a16:creationId xmlns:a16="http://schemas.microsoft.com/office/drawing/2014/main" id="{1D1B74E8-20FC-5569-EC46-31389731E034}"/>
                  </a:ext>
                </a:extLst>
              </p:cNvPr>
              <p:cNvSpPr txBox="1"/>
              <p:nvPr/>
            </p:nvSpPr>
            <p:spPr>
              <a:xfrm>
                <a:off x="6598799" y="1915473"/>
                <a:ext cx="2702801" cy="369332"/>
              </a:xfrm>
              <a:prstGeom prst="rect">
                <a:avLst/>
              </a:prstGeom>
              <a:noFill/>
            </p:spPr>
            <p:txBody>
              <a:bodyPr wrap="square">
                <a:spAutoFit/>
              </a:bodyPr>
              <a:lstStyle/>
              <a:p>
                <a:r>
                  <a:rPr lang="pt-BR" b="1" dirty="0">
                    <a:effectLst/>
                  </a:rPr>
                  <a:t>Desvantagens</a:t>
                </a:r>
                <a:endParaRPr lang="pt-BR" b="1" dirty="0"/>
              </a:p>
            </p:txBody>
          </p:sp>
          <p:sp>
            <p:nvSpPr>
              <p:cNvPr id="9" name="CaixaDeTexto 8">
                <a:extLst>
                  <a:ext uri="{FF2B5EF4-FFF2-40B4-BE49-F238E27FC236}">
                    <a16:creationId xmlns:a16="http://schemas.microsoft.com/office/drawing/2014/main" id="{458BB077-9D79-BD77-A7D0-29245690D59A}"/>
                  </a:ext>
                </a:extLst>
              </p:cNvPr>
              <p:cNvSpPr txBox="1"/>
              <p:nvPr/>
            </p:nvSpPr>
            <p:spPr>
              <a:xfrm>
                <a:off x="6598799" y="2631976"/>
                <a:ext cx="2702801" cy="584775"/>
              </a:xfrm>
              <a:prstGeom prst="rect">
                <a:avLst/>
              </a:prstGeom>
              <a:noFill/>
            </p:spPr>
            <p:txBody>
              <a:bodyPr wrap="square">
                <a:spAutoFit/>
              </a:bodyPr>
              <a:lstStyle/>
              <a:p>
                <a:r>
                  <a:rPr lang="pt-BR" sz="1600" dirty="0">
                    <a:solidFill>
                      <a:schemeClr val="bg2">
                        <a:lumMod val="25000"/>
                      </a:schemeClr>
                    </a:solidFill>
                    <a:effectLst/>
                  </a:rPr>
                  <a:t>Pouco suporte para conexão simultânea de dispositivos.</a:t>
                </a:r>
                <a:endParaRPr lang="pt-BR" sz="1600" dirty="0">
                  <a:solidFill>
                    <a:schemeClr val="bg2">
                      <a:lumMod val="25000"/>
                    </a:schemeClr>
                  </a:solidFill>
                </a:endParaRPr>
              </a:p>
            </p:txBody>
          </p:sp>
        </p:grpSp>
      </p:grpSp>
    </p:spTree>
    <p:extLst>
      <p:ext uri="{BB962C8B-B14F-4D97-AF65-F5344CB8AC3E}">
        <p14:creationId xmlns:p14="http://schemas.microsoft.com/office/powerpoint/2010/main" val="13170408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a:extLst>
              <a:ext uri="{FF2B5EF4-FFF2-40B4-BE49-F238E27FC236}">
                <a16:creationId xmlns:a16="http://schemas.microsoft.com/office/drawing/2014/main" id="{574E96B1-F442-E2A1-0414-9B8E7D1E5301}"/>
              </a:ext>
            </a:extLst>
          </p:cNvPr>
          <p:cNvSpPr>
            <a:spLocks noGrp="1"/>
          </p:cNvSpPr>
          <p:nvPr>
            <p:ph type="body" sz="quarter" idx="10"/>
          </p:nvPr>
        </p:nvSpPr>
        <p:spPr>
          <a:xfrm>
            <a:off x="1019174" y="584200"/>
            <a:ext cx="10368295" cy="857250"/>
          </a:xfrm>
        </p:spPr>
        <p:txBody>
          <a:bodyPr/>
          <a:lstStyle/>
          <a:p>
            <a:r>
              <a:rPr lang="pt-BR" dirty="0"/>
              <a:t>OPENIOT</a:t>
            </a:r>
          </a:p>
        </p:txBody>
      </p:sp>
      <p:sp>
        <p:nvSpPr>
          <p:cNvPr id="6" name="CaixaDeTexto 5">
            <a:extLst>
              <a:ext uri="{FF2B5EF4-FFF2-40B4-BE49-F238E27FC236}">
                <a16:creationId xmlns:a16="http://schemas.microsoft.com/office/drawing/2014/main" id="{FA5A0459-4925-BF0B-97F1-E0A57A21CEDA}"/>
              </a:ext>
            </a:extLst>
          </p:cNvPr>
          <p:cNvSpPr txBox="1"/>
          <p:nvPr/>
        </p:nvSpPr>
        <p:spPr>
          <a:xfrm>
            <a:off x="1030522" y="1510946"/>
            <a:ext cx="10197459" cy="923330"/>
          </a:xfrm>
          <a:prstGeom prst="rect">
            <a:avLst/>
          </a:prstGeom>
          <a:noFill/>
        </p:spPr>
        <p:txBody>
          <a:bodyPr wrap="square">
            <a:spAutoFit/>
          </a:bodyPr>
          <a:lstStyle/>
          <a:p>
            <a:r>
              <a:rPr lang="pt-BR" dirty="0">
                <a:solidFill>
                  <a:srgbClr val="212529"/>
                </a:solidFill>
              </a:rPr>
              <a:t>É uma plataforma de </a:t>
            </a:r>
            <a:r>
              <a:rPr lang="pt-BR" dirty="0" err="1">
                <a:solidFill>
                  <a:srgbClr val="212529"/>
                </a:solidFill>
              </a:rPr>
              <a:t>IoT</a:t>
            </a:r>
            <a:r>
              <a:rPr lang="pt-BR" dirty="0">
                <a:solidFill>
                  <a:srgbClr val="212529"/>
                </a:solidFill>
              </a:rPr>
              <a:t> de código aberto, que tem como características principais (</a:t>
            </a:r>
            <a:r>
              <a:rPr lang="pt-BR" dirty="0" err="1">
                <a:solidFill>
                  <a:srgbClr val="212529"/>
                </a:solidFill>
              </a:rPr>
              <a:t>OpenIoT</a:t>
            </a:r>
            <a:r>
              <a:rPr lang="pt-BR" dirty="0">
                <a:solidFill>
                  <a:srgbClr val="212529"/>
                </a:solidFill>
              </a:rPr>
              <a:t>: Open </a:t>
            </a:r>
            <a:r>
              <a:rPr lang="pt-BR" dirty="0" err="1">
                <a:solidFill>
                  <a:srgbClr val="212529"/>
                </a:solidFill>
              </a:rPr>
              <a:t>Source</a:t>
            </a:r>
            <a:r>
              <a:rPr lang="pt-BR" dirty="0">
                <a:solidFill>
                  <a:srgbClr val="212529"/>
                </a:solidFill>
              </a:rPr>
              <a:t> cloud </a:t>
            </a:r>
            <a:r>
              <a:rPr lang="pt-BR" dirty="0" err="1">
                <a:solidFill>
                  <a:srgbClr val="212529"/>
                </a:solidFill>
              </a:rPr>
              <a:t>solution</a:t>
            </a:r>
            <a:r>
              <a:rPr lang="pt-BR" dirty="0">
                <a:solidFill>
                  <a:srgbClr val="212529"/>
                </a:solidFill>
              </a:rPr>
              <a:t> for </a:t>
            </a:r>
            <a:r>
              <a:rPr lang="pt-BR" dirty="0" err="1">
                <a:solidFill>
                  <a:srgbClr val="212529"/>
                </a:solidFill>
              </a:rPr>
              <a:t>the</a:t>
            </a:r>
            <a:r>
              <a:rPr lang="pt-BR" dirty="0">
                <a:solidFill>
                  <a:srgbClr val="212529"/>
                </a:solidFill>
              </a:rPr>
              <a:t> Internet </a:t>
            </a:r>
            <a:r>
              <a:rPr lang="pt-BR" dirty="0" err="1">
                <a:solidFill>
                  <a:srgbClr val="212529"/>
                </a:solidFill>
              </a:rPr>
              <a:t>of</a:t>
            </a:r>
            <a:r>
              <a:rPr lang="pt-BR" dirty="0">
                <a:solidFill>
                  <a:srgbClr val="212529"/>
                </a:solidFill>
              </a:rPr>
              <a:t> </a:t>
            </a:r>
            <a:r>
              <a:rPr lang="pt-BR" dirty="0" err="1">
                <a:solidFill>
                  <a:srgbClr val="212529"/>
                </a:solidFill>
              </a:rPr>
              <a:t>Things</a:t>
            </a:r>
            <a:r>
              <a:rPr lang="pt-BR" dirty="0">
                <a:solidFill>
                  <a:srgbClr val="212529"/>
                </a:solidFill>
              </a:rPr>
              <a:t>, 2021). A arquitetura da plataforma de dados </a:t>
            </a:r>
            <a:r>
              <a:rPr lang="pt-BR" dirty="0" err="1">
                <a:solidFill>
                  <a:srgbClr val="212529"/>
                </a:solidFill>
              </a:rPr>
              <a:t>OpenIoT</a:t>
            </a:r>
            <a:r>
              <a:rPr lang="pt-BR" dirty="0">
                <a:solidFill>
                  <a:srgbClr val="212529"/>
                </a:solidFill>
              </a:rPr>
              <a:t> é ilustrada a seguir.</a:t>
            </a:r>
            <a:endParaRPr lang="pt-BR" dirty="0"/>
          </a:p>
        </p:txBody>
      </p:sp>
      <p:pic>
        <p:nvPicPr>
          <p:cNvPr id="5" name="Imagem 4">
            <a:extLst>
              <a:ext uri="{FF2B5EF4-FFF2-40B4-BE49-F238E27FC236}">
                <a16:creationId xmlns:a16="http://schemas.microsoft.com/office/drawing/2014/main" id="{D7C7360D-894B-033E-5DC0-13B4DD41FD02}"/>
              </a:ext>
            </a:extLst>
          </p:cNvPr>
          <p:cNvPicPr>
            <a:picLocks noChangeAspect="1"/>
          </p:cNvPicPr>
          <p:nvPr/>
        </p:nvPicPr>
        <p:blipFill>
          <a:blip r:embed="rId2"/>
          <a:stretch>
            <a:fillRect/>
          </a:stretch>
        </p:blipFill>
        <p:spPr>
          <a:xfrm>
            <a:off x="2115384" y="2913695"/>
            <a:ext cx="8027733" cy="2779494"/>
          </a:xfrm>
          <a:prstGeom prst="rect">
            <a:avLst/>
          </a:prstGeom>
        </p:spPr>
      </p:pic>
      <p:cxnSp>
        <p:nvCxnSpPr>
          <p:cNvPr id="3" name="Conector reto 2">
            <a:extLst>
              <a:ext uri="{FF2B5EF4-FFF2-40B4-BE49-F238E27FC236}">
                <a16:creationId xmlns:a16="http://schemas.microsoft.com/office/drawing/2014/main" id="{676B59CD-56B4-7694-8922-7BACACF5CEEB}"/>
              </a:ext>
            </a:extLst>
          </p:cNvPr>
          <p:cNvCxnSpPr>
            <a:cxnSpLocks/>
          </p:cNvCxnSpPr>
          <p:nvPr/>
        </p:nvCxnSpPr>
        <p:spPr>
          <a:xfrm>
            <a:off x="2499253" y="6055071"/>
            <a:ext cx="7200928" cy="0"/>
          </a:xfrm>
          <a:prstGeom prst="line">
            <a:avLst/>
          </a:prstGeom>
          <a:ln>
            <a:solidFill>
              <a:srgbClr val="DCE3EA"/>
            </a:solidFill>
          </a:ln>
        </p:spPr>
        <p:style>
          <a:lnRef idx="1">
            <a:schemeClr val="accent1"/>
          </a:lnRef>
          <a:fillRef idx="0">
            <a:schemeClr val="accent1"/>
          </a:fillRef>
          <a:effectRef idx="0">
            <a:schemeClr val="accent1"/>
          </a:effectRef>
          <a:fontRef idx="minor">
            <a:schemeClr val="tx1"/>
          </a:fontRef>
        </p:style>
      </p:cxnSp>
      <p:sp>
        <p:nvSpPr>
          <p:cNvPr id="9" name="CaixaDeTexto 8">
            <a:extLst>
              <a:ext uri="{FF2B5EF4-FFF2-40B4-BE49-F238E27FC236}">
                <a16:creationId xmlns:a16="http://schemas.microsoft.com/office/drawing/2014/main" id="{8584D79C-C44F-7FEB-5A8A-CDB006E8AA7C}"/>
              </a:ext>
            </a:extLst>
          </p:cNvPr>
          <p:cNvSpPr txBox="1"/>
          <p:nvPr/>
        </p:nvSpPr>
        <p:spPr>
          <a:xfrm>
            <a:off x="2422486" y="5747294"/>
            <a:ext cx="6097772" cy="307777"/>
          </a:xfrm>
          <a:prstGeom prst="rect">
            <a:avLst/>
          </a:prstGeom>
          <a:noFill/>
        </p:spPr>
        <p:txBody>
          <a:bodyPr wrap="square">
            <a:spAutoFit/>
          </a:bodyPr>
          <a:lstStyle/>
          <a:p>
            <a:r>
              <a:rPr lang="pt-BR" sz="1400" dirty="0"/>
              <a:t>Arquitetura da plataforma </a:t>
            </a:r>
            <a:r>
              <a:rPr lang="pt-BR" sz="1400" dirty="0" err="1"/>
              <a:t>OpenIOT</a:t>
            </a:r>
            <a:r>
              <a:rPr lang="pt-BR" sz="1400" dirty="0"/>
              <a:t>.</a:t>
            </a:r>
          </a:p>
        </p:txBody>
      </p:sp>
    </p:spTree>
    <p:extLst>
      <p:ext uri="{BB962C8B-B14F-4D97-AF65-F5344CB8AC3E}">
        <p14:creationId xmlns:p14="http://schemas.microsoft.com/office/powerpoint/2010/main" val="35972396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a:extLst>
              <a:ext uri="{FF2B5EF4-FFF2-40B4-BE49-F238E27FC236}">
                <a16:creationId xmlns:a16="http://schemas.microsoft.com/office/drawing/2014/main" id="{574E96B1-F442-E2A1-0414-9B8E7D1E5301}"/>
              </a:ext>
            </a:extLst>
          </p:cNvPr>
          <p:cNvSpPr>
            <a:spLocks noGrp="1"/>
          </p:cNvSpPr>
          <p:nvPr>
            <p:ph type="body" sz="quarter" idx="10"/>
          </p:nvPr>
        </p:nvSpPr>
        <p:spPr>
          <a:xfrm>
            <a:off x="1019174" y="584200"/>
            <a:ext cx="10368295" cy="857250"/>
          </a:xfrm>
        </p:spPr>
        <p:txBody>
          <a:bodyPr/>
          <a:lstStyle/>
          <a:p>
            <a:r>
              <a:rPr lang="pt-BR" dirty="0"/>
              <a:t>THINGSBOARD</a:t>
            </a:r>
          </a:p>
        </p:txBody>
      </p:sp>
      <p:sp>
        <p:nvSpPr>
          <p:cNvPr id="6" name="CaixaDeTexto 5">
            <a:extLst>
              <a:ext uri="{FF2B5EF4-FFF2-40B4-BE49-F238E27FC236}">
                <a16:creationId xmlns:a16="http://schemas.microsoft.com/office/drawing/2014/main" id="{FA5A0459-4925-BF0B-97F1-E0A57A21CEDA}"/>
              </a:ext>
            </a:extLst>
          </p:cNvPr>
          <p:cNvSpPr txBox="1"/>
          <p:nvPr/>
        </p:nvSpPr>
        <p:spPr>
          <a:xfrm>
            <a:off x="1019175" y="1708909"/>
            <a:ext cx="10197459" cy="923330"/>
          </a:xfrm>
          <a:prstGeom prst="rect">
            <a:avLst/>
          </a:prstGeom>
          <a:noFill/>
        </p:spPr>
        <p:txBody>
          <a:bodyPr wrap="square">
            <a:spAutoFit/>
          </a:bodyPr>
          <a:lstStyle/>
          <a:p>
            <a:r>
              <a:rPr lang="pt-BR" dirty="0">
                <a:solidFill>
                  <a:srgbClr val="212529"/>
                </a:solidFill>
              </a:rPr>
              <a:t>É uma plataforma de </a:t>
            </a:r>
            <a:r>
              <a:rPr lang="pt-BR" dirty="0" err="1">
                <a:solidFill>
                  <a:srgbClr val="212529"/>
                </a:solidFill>
              </a:rPr>
              <a:t>IoT</a:t>
            </a:r>
            <a:r>
              <a:rPr lang="pt-BR" dirty="0">
                <a:solidFill>
                  <a:srgbClr val="212529"/>
                </a:solidFill>
              </a:rPr>
              <a:t> de código aberto para coleta, processamento de dados, visualização e gerenciamento de dispositivos (</a:t>
            </a:r>
            <a:r>
              <a:rPr lang="pt-BR" dirty="0" err="1">
                <a:solidFill>
                  <a:srgbClr val="212529"/>
                </a:solidFill>
              </a:rPr>
              <a:t>ThingsBoard</a:t>
            </a:r>
            <a:r>
              <a:rPr lang="pt-BR" dirty="0">
                <a:solidFill>
                  <a:srgbClr val="212529"/>
                </a:solidFill>
              </a:rPr>
              <a:t>: Open-</a:t>
            </a:r>
            <a:r>
              <a:rPr lang="pt-BR" dirty="0" err="1">
                <a:solidFill>
                  <a:srgbClr val="212529"/>
                </a:solidFill>
              </a:rPr>
              <a:t>source</a:t>
            </a:r>
            <a:r>
              <a:rPr lang="pt-BR" dirty="0">
                <a:solidFill>
                  <a:srgbClr val="212529"/>
                </a:solidFill>
              </a:rPr>
              <a:t> </a:t>
            </a:r>
            <a:r>
              <a:rPr lang="pt-BR" dirty="0" err="1">
                <a:solidFill>
                  <a:srgbClr val="212529"/>
                </a:solidFill>
              </a:rPr>
              <a:t>IoT</a:t>
            </a:r>
            <a:r>
              <a:rPr lang="pt-BR" dirty="0">
                <a:solidFill>
                  <a:srgbClr val="212529"/>
                </a:solidFill>
              </a:rPr>
              <a:t> Platform, 2021). Ela oferece suporte de conexão a protocolos </a:t>
            </a:r>
            <a:r>
              <a:rPr lang="pt-BR" dirty="0" err="1">
                <a:solidFill>
                  <a:srgbClr val="212529"/>
                </a:solidFill>
              </a:rPr>
              <a:t>IoT</a:t>
            </a:r>
            <a:r>
              <a:rPr lang="pt-BR" dirty="0">
                <a:solidFill>
                  <a:srgbClr val="212529"/>
                </a:solidFill>
              </a:rPr>
              <a:t>, como:</a:t>
            </a:r>
            <a:endParaRPr lang="pt-BR" dirty="0"/>
          </a:p>
        </p:txBody>
      </p:sp>
      <p:grpSp>
        <p:nvGrpSpPr>
          <p:cNvPr id="3" name="Agrupar 2">
            <a:extLst>
              <a:ext uri="{FF2B5EF4-FFF2-40B4-BE49-F238E27FC236}">
                <a16:creationId xmlns:a16="http://schemas.microsoft.com/office/drawing/2014/main" id="{D8B66334-1801-58FA-1155-F59555C2CF3F}"/>
              </a:ext>
            </a:extLst>
          </p:cNvPr>
          <p:cNvGrpSpPr/>
          <p:nvPr/>
        </p:nvGrpSpPr>
        <p:grpSpPr>
          <a:xfrm>
            <a:off x="1019174" y="3429000"/>
            <a:ext cx="10148156" cy="1182871"/>
            <a:chOff x="1019174" y="1676603"/>
            <a:chExt cx="10148156" cy="1182871"/>
          </a:xfrm>
        </p:grpSpPr>
        <p:grpSp>
          <p:nvGrpSpPr>
            <p:cNvPr id="4" name="Agrupar 3">
              <a:extLst>
                <a:ext uri="{FF2B5EF4-FFF2-40B4-BE49-F238E27FC236}">
                  <a16:creationId xmlns:a16="http://schemas.microsoft.com/office/drawing/2014/main" id="{3EE0F7B8-DDD8-2B2E-2201-49D1262A606C}"/>
                </a:ext>
              </a:extLst>
            </p:cNvPr>
            <p:cNvGrpSpPr/>
            <p:nvPr/>
          </p:nvGrpSpPr>
          <p:grpSpPr>
            <a:xfrm>
              <a:off x="1019174" y="1676603"/>
              <a:ext cx="3121093" cy="1182871"/>
              <a:chOff x="1019174" y="1676603"/>
              <a:chExt cx="3121093" cy="1182871"/>
            </a:xfrm>
          </p:grpSpPr>
          <p:sp>
            <p:nvSpPr>
              <p:cNvPr id="13" name="Retângulo: Cantos Arredondados 12">
                <a:extLst>
                  <a:ext uri="{FF2B5EF4-FFF2-40B4-BE49-F238E27FC236}">
                    <a16:creationId xmlns:a16="http://schemas.microsoft.com/office/drawing/2014/main" id="{007CB1A2-8F0A-01C5-50F9-8C4AEF2DD8A9}"/>
                  </a:ext>
                </a:extLst>
              </p:cNvPr>
              <p:cNvSpPr/>
              <p:nvPr/>
            </p:nvSpPr>
            <p:spPr>
              <a:xfrm>
                <a:off x="1019174" y="1676603"/>
                <a:ext cx="3121093" cy="1182871"/>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pt-B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pt-BR"/>
              </a:p>
            </p:txBody>
          </p:sp>
          <p:sp>
            <p:nvSpPr>
              <p:cNvPr id="14" name="CaixaDeTexto 13">
                <a:extLst>
                  <a:ext uri="{FF2B5EF4-FFF2-40B4-BE49-F238E27FC236}">
                    <a16:creationId xmlns:a16="http://schemas.microsoft.com/office/drawing/2014/main" id="{9FC88DE2-9645-5A7B-F456-37EF219769A5}"/>
                  </a:ext>
                </a:extLst>
              </p:cNvPr>
              <p:cNvSpPr txBox="1"/>
              <p:nvPr/>
            </p:nvSpPr>
            <p:spPr>
              <a:xfrm>
                <a:off x="1217329" y="2083372"/>
                <a:ext cx="2702801" cy="369332"/>
              </a:xfrm>
              <a:prstGeom prst="rect">
                <a:avLst/>
              </a:prstGeom>
              <a:noFill/>
            </p:spPr>
            <p:txBody>
              <a:bodyPr wrap="square">
                <a:sp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pt-BR" b="1" dirty="0">
                    <a:effectLst/>
                  </a:rPr>
                  <a:t>MQTT</a:t>
                </a:r>
                <a:endParaRPr lang="pt-BR" b="1" dirty="0"/>
              </a:p>
            </p:txBody>
          </p:sp>
        </p:grpSp>
        <p:grpSp>
          <p:nvGrpSpPr>
            <p:cNvPr id="7" name="Agrupar 6">
              <a:extLst>
                <a:ext uri="{FF2B5EF4-FFF2-40B4-BE49-F238E27FC236}">
                  <a16:creationId xmlns:a16="http://schemas.microsoft.com/office/drawing/2014/main" id="{CA81EE76-B11B-8D33-0352-19A31957D276}"/>
                </a:ext>
              </a:extLst>
            </p:cNvPr>
            <p:cNvGrpSpPr/>
            <p:nvPr/>
          </p:nvGrpSpPr>
          <p:grpSpPr>
            <a:xfrm>
              <a:off x="4535453" y="1676603"/>
              <a:ext cx="3121093" cy="1182871"/>
              <a:chOff x="4535453" y="1676603"/>
              <a:chExt cx="3121093" cy="1182871"/>
            </a:xfrm>
          </p:grpSpPr>
          <p:sp>
            <p:nvSpPr>
              <p:cNvPr id="11" name="Retângulo: Cantos Arredondados 10">
                <a:extLst>
                  <a:ext uri="{FF2B5EF4-FFF2-40B4-BE49-F238E27FC236}">
                    <a16:creationId xmlns:a16="http://schemas.microsoft.com/office/drawing/2014/main" id="{0C3A77E1-410C-305E-6A4D-BF67C8990093}"/>
                  </a:ext>
                </a:extLst>
              </p:cNvPr>
              <p:cNvSpPr/>
              <p:nvPr/>
            </p:nvSpPr>
            <p:spPr>
              <a:xfrm>
                <a:off x="4535453" y="1676603"/>
                <a:ext cx="3121093" cy="1182871"/>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pt-B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pt-BR"/>
              </a:p>
            </p:txBody>
          </p:sp>
          <p:sp>
            <p:nvSpPr>
              <p:cNvPr id="12" name="CaixaDeTexto 11">
                <a:extLst>
                  <a:ext uri="{FF2B5EF4-FFF2-40B4-BE49-F238E27FC236}">
                    <a16:creationId xmlns:a16="http://schemas.microsoft.com/office/drawing/2014/main" id="{DFBED320-167E-C1A4-061C-9DB44962C160}"/>
                  </a:ext>
                </a:extLst>
              </p:cNvPr>
              <p:cNvSpPr txBox="1"/>
              <p:nvPr/>
            </p:nvSpPr>
            <p:spPr>
              <a:xfrm>
                <a:off x="4744598" y="2083372"/>
                <a:ext cx="2702801" cy="369332"/>
              </a:xfrm>
              <a:prstGeom prst="rect">
                <a:avLst/>
              </a:prstGeom>
              <a:noFill/>
            </p:spPr>
            <p:txBody>
              <a:bodyPr wrap="square">
                <a:sp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pt-BR" b="1">
                    <a:effectLst/>
                  </a:rPr>
                  <a:t>CoAP</a:t>
                </a:r>
                <a:endParaRPr lang="pt-BR" b="1" dirty="0"/>
              </a:p>
            </p:txBody>
          </p:sp>
        </p:grpSp>
        <p:grpSp>
          <p:nvGrpSpPr>
            <p:cNvPr id="8" name="Agrupar 7">
              <a:extLst>
                <a:ext uri="{FF2B5EF4-FFF2-40B4-BE49-F238E27FC236}">
                  <a16:creationId xmlns:a16="http://schemas.microsoft.com/office/drawing/2014/main" id="{D300D293-44C1-87EA-9566-AF07549CCF2E}"/>
                </a:ext>
              </a:extLst>
            </p:cNvPr>
            <p:cNvGrpSpPr/>
            <p:nvPr/>
          </p:nvGrpSpPr>
          <p:grpSpPr>
            <a:xfrm>
              <a:off x="8046237" y="1676603"/>
              <a:ext cx="3121093" cy="1182871"/>
              <a:chOff x="8046237" y="1676603"/>
              <a:chExt cx="3121093" cy="1182871"/>
            </a:xfrm>
          </p:grpSpPr>
          <p:sp>
            <p:nvSpPr>
              <p:cNvPr id="9" name="Retângulo: Cantos Arredondados 8">
                <a:extLst>
                  <a:ext uri="{FF2B5EF4-FFF2-40B4-BE49-F238E27FC236}">
                    <a16:creationId xmlns:a16="http://schemas.microsoft.com/office/drawing/2014/main" id="{65617299-19D0-BDE3-4206-34B986806F0C}"/>
                  </a:ext>
                </a:extLst>
              </p:cNvPr>
              <p:cNvSpPr/>
              <p:nvPr/>
            </p:nvSpPr>
            <p:spPr>
              <a:xfrm>
                <a:off x="8046237" y="1676603"/>
                <a:ext cx="3121093" cy="1182871"/>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pt-B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pt-BR"/>
              </a:p>
            </p:txBody>
          </p:sp>
          <p:sp>
            <p:nvSpPr>
              <p:cNvPr id="10" name="CaixaDeTexto 9">
                <a:extLst>
                  <a:ext uri="{FF2B5EF4-FFF2-40B4-BE49-F238E27FC236}">
                    <a16:creationId xmlns:a16="http://schemas.microsoft.com/office/drawing/2014/main" id="{F5A0AA0F-44C5-8929-DEBA-AE18543FC111}"/>
                  </a:ext>
                </a:extLst>
              </p:cNvPr>
              <p:cNvSpPr txBox="1"/>
              <p:nvPr/>
            </p:nvSpPr>
            <p:spPr>
              <a:xfrm>
                <a:off x="8112598" y="2083372"/>
                <a:ext cx="2988370" cy="369332"/>
              </a:xfrm>
              <a:prstGeom prst="rect">
                <a:avLst/>
              </a:prstGeom>
              <a:noFill/>
            </p:spPr>
            <p:txBody>
              <a:bodyPr wrap="square">
                <a:sp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pt-BR" b="1" dirty="0">
                    <a:effectLst/>
                  </a:rPr>
                  <a:t>HTTP</a:t>
                </a:r>
                <a:endParaRPr lang="pt-BR" b="1" dirty="0"/>
              </a:p>
            </p:txBody>
          </p:sp>
        </p:grpSp>
      </p:grpSp>
    </p:spTree>
    <p:extLst>
      <p:ext uri="{BB962C8B-B14F-4D97-AF65-F5344CB8AC3E}">
        <p14:creationId xmlns:p14="http://schemas.microsoft.com/office/powerpoint/2010/main" val="1047565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a:extLst>
              <a:ext uri="{FF2B5EF4-FFF2-40B4-BE49-F238E27FC236}">
                <a16:creationId xmlns:a16="http://schemas.microsoft.com/office/drawing/2014/main" id="{574E96B1-F442-E2A1-0414-9B8E7D1E5301}"/>
              </a:ext>
            </a:extLst>
          </p:cNvPr>
          <p:cNvSpPr>
            <a:spLocks noGrp="1"/>
          </p:cNvSpPr>
          <p:nvPr>
            <p:ph type="body" sz="quarter" idx="10"/>
          </p:nvPr>
        </p:nvSpPr>
        <p:spPr>
          <a:xfrm>
            <a:off x="1019174" y="584200"/>
            <a:ext cx="10368295" cy="857250"/>
          </a:xfrm>
        </p:spPr>
        <p:txBody>
          <a:bodyPr/>
          <a:lstStyle/>
          <a:p>
            <a:r>
              <a:rPr lang="pt-BR" dirty="0"/>
              <a:t>THINGSBOARD</a:t>
            </a:r>
          </a:p>
        </p:txBody>
      </p:sp>
      <p:sp>
        <p:nvSpPr>
          <p:cNvPr id="6" name="CaixaDeTexto 5">
            <a:extLst>
              <a:ext uri="{FF2B5EF4-FFF2-40B4-BE49-F238E27FC236}">
                <a16:creationId xmlns:a16="http://schemas.microsoft.com/office/drawing/2014/main" id="{FA5A0459-4925-BF0B-97F1-E0A57A21CEDA}"/>
              </a:ext>
            </a:extLst>
          </p:cNvPr>
          <p:cNvSpPr txBox="1"/>
          <p:nvPr/>
        </p:nvSpPr>
        <p:spPr>
          <a:xfrm>
            <a:off x="1030522" y="1510946"/>
            <a:ext cx="10197459" cy="646331"/>
          </a:xfrm>
          <a:prstGeom prst="rect">
            <a:avLst/>
          </a:prstGeom>
          <a:noFill/>
        </p:spPr>
        <p:txBody>
          <a:bodyPr wrap="square">
            <a:spAutoFit/>
          </a:bodyPr>
          <a:lstStyle/>
          <a:p>
            <a:r>
              <a:rPr lang="pt-BR" dirty="0">
                <a:solidFill>
                  <a:srgbClr val="212529"/>
                </a:solidFill>
              </a:rPr>
              <a:t>Veja a arquitetura do </a:t>
            </a:r>
            <a:r>
              <a:rPr lang="pt-BR" dirty="0" err="1">
                <a:solidFill>
                  <a:srgbClr val="212529"/>
                </a:solidFill>
              </a:rPr>
              <a:t>ThingsBoard</a:t>
            </a:r>
            <a:r>
              <a:rPr lang="pt-BR" dirty="0">
                <a:solidFill>
                  <a:srgbClr val="212529"/>
                </a:solidFill>
              </a:rPr>
              <a:t> a seguir.</a:t>
            </a:r>
          </a:p>
          <a:p>
            <a:endParaRPr lang="pt-BR" dirty="0">
              <a:solidFill>
                <a:srgbClr val="212529"/>
              </a:solidFill>
            </a:endParaRPr>
          </a:p>
        </p:txBody>
      </p:sp>
      <p:pic>
        <p:nvPicPr>
          <p:cNvPr id="15" name="Imagem 14">
            <a:extLst>
              <a:ext uri="{FF2B5EF4-FFF2-40B4-BE49-F238E27FC236}">
                <a16:creationId xmlns:a16="http://schemas.microsoft.com/office/drawing/2014/main" id="{0A81BB41-BC69-8619-BC41-DAEA415C7C22}"/>
              </a:ext>
            </a:extLst>
          </p:cNvPr>
          <p:cNvPicPr>
            <a:picLocks noChangeAspect="1"/>
          </p:cNvPicPr>
          <p:nvPr/>
        </p:nvPicPr>
        <p:blipFill>
          <a:blip r:embed="rId2"/>
          <a:stretch>
            <a:fillRect/>
          </a:stretch>
        </p:blipFill>
        <p:spPr>
          <a:xfrm>
            <a:off x="2452130" y="2222000"/>
            <a:ext cx="7419717" cy="3574249"/>
          </a:xfrm>
          <a:prstGeom prst="rect">
            <a:avLst/>
          </a:prstGeom>
        </p:spPr>
      </p:pic>
      <p:cxnSp>
        <p:nvCxnSpPr>
          <p:cNvPr id="3" name="Conector reto 2">
            <a:extLst>
              <a:ext uri="{FF2B5EF4-FFF2-40B4-BE49-F238E27FC236}">
                <a16:creationId xmlns:a16="http://schemas.microsoft.com/office/drawing/2014/main" id="{EA3781E1-7F14-0CC6-8B8E-E1251F4F4DD8}"/>
              </a:ext>
            </a:extLst>
          </p:cNvPr>
          <p:cNvCxnSpPr>
            <a:cxnSpLocks/>
          </p:cNvCxnSpPr>
          <p:nvPr/>
        </p:nvCxnSpPr>
        <p:spPr>
          <a:xfrm>
            <a:off x="2539419" y="5987722"/>
            <a:ext cx="7160762" cy="0"/>
          </a:xfrm>
          <a:prstGeom prst="line">
            <a:avLst/>
          </a:prstGeom>
          <a:ln>
            <a:solidFill>
              <a:srgbClr val="DCE3EA"/>
            </a:solidFill>
          </a:ln>
        </p:spPr>
        <p:style>
          <a:lnRef idx="1">
            <a:schemeClr val="accent1"/>
          </a:lnRef>
          <a:fillRef idx="0">
            <a:schemeClr val="accent1"/>
          </a:fillRef>
          <a:effectRef idx="0">
            <a:schemeClr val="accent1"/>
          </a:effectRef>
          <a:fontRef idx="minor">
            <a:schemeClr val="tx1"/>
          </a:fontRef>
        </p:style>
      </p:cxnSp>
      <p:sp>
        <p:nvSpPr>
          <p:cNvPr id="8" name="CaixaDeTexto 7">
            <a:extLst>
              <a:ext uri="{FF2B5EF4-FFF2-40B4-BE49-F238E27FC236}">
                <a16:creationId xmlns:a16="http://schemas.microsoft.com/office/drawing/2014/main" id="{FECD24F7-F300-7633-7078-3D3BABC87607}"/>
              </a:ext>
            </a:extLst>
          </p:cNvPr>
          <p:cNvSpPr txBox="1"/>
          <p:nvPr/>
        </p:nvSpPr>
        <p:spPr>
          <a:xfrm>
            <a:off x="2452130" y="5644936"/>
            <a:ext cx="6097772" cy="307777"/>
          </a:xfrm>
          <a:prstGeom prst="rect">
            <a:avLst/>
          </a:prstGeom>
          <a:noFill/>
        </p:spPr>
        <p:txBody>
          <a:bodyPr wrap="square">
            <a:spAutoFit/>
          </a:bodyPr>
          <a:lstStyle/>
          <a:p>
            <a:r>
              <a:rPr lang="pt-BR" sz="1400" dirty="0"/>
              <a:t>Arquitetura do </a:t>
            </a:r>
            <a:r>
              <a:rPr lang="pt-BR" sz="1400" dirty="0" err="1"/>
              <a:t>ThingsBoard</a:t>
            </a:r>
            <a:r>
              <a:rPr lang="pt-BR" sz="1400" dirty="0"/>
              <a:t>.</a:t>
            </a:r>
          </a:p>
        </p:txBody>
      </p:sp>
    </p:spTree>
    <p:extLst>
      <p:ext uri="{BB962C8B-B14F-4D97-AF65-F5344CB8AC3E}">
        <p14:creationId xmlns:p14="http://schemas.microsoft.com/office/powerpoint/2010/main" val="32578634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a:extLst>
              <a:ext uri="{FF2B5EF4-FFF2-40B4-BE49-F238E27FC236}">
                <a16:creationId xmlns:a16="http://schemas.microsoft.com/office/drawing/2014/main" id="{574E96B1-F442-E2A1-0414-9B8E7D1E5301}"/>
              </a:ext>
            </a:extLst>
          </p:cNvPr>
          <p:cNvSpPr>
            <a:spLocks noGrp="1"/>
          </p:cNvSpPr>
          <p:nvPr>
            <p:ph type="body" sz="quarter" idx="10"/>
          </p:nvPr>
        </p:nvSpPr>
        <p:spPr>
          <a:xfrm>
            <a:off x="1019174" y="584200"/>
            <a:ext cx="10368295" cy="857250"/>
          </a:xfrm>
        </p:spPr>
        <p:txBody>
          <a:bodyPr/>
          <a:lstStyle/>
          <a:p>
            <a:r>
              <a:rPr lang="pt-BR" dirty="0"/>
              <a:t>PROTOCOLO MQTT</a:t>
            </a:r>
          </a:p>
        </p:txBody>
      </p:sp>
      <p:sp>
        <p:nvSpPr>
          <p:cNvPr id="3" name="CaixaDeTexto 2">
            <a:extLst>
              <a:ext uri="{FF2B5EF4-FFF2-40B4-BE49-F238E27FC236}">
                <a16:creationId xmlns:a16="http://schemas.microsoft.com/office/drawing/2014/main" id="{28311212-0062-C04C-5B57-5346FC63401F}"/>
              </a:ext>
            </a:extLst>
          </p:cNvPr>
          <p:cNvSpPr txBox="1"/>
          <p:nvPr/>
        </p:nvSpPr>
        <p:spPr>
          <a:xfrm>
            <a:off x="1030522" y="1510946"/>
            <a:ext cx="10197459" cy="923330"/>
          </a:xfrm>
          <a:prstGeom prst="rect">
            <a:avLst/>
          </a:prstGeom>
          <a:noFill/>
        </p:spPr>
        <p:txBody>
          <a:bodyPr wrap="square">
            <a:spAutoFit/>
          </a:bodyPr>
          <a:lstStyle/>
          <a:p>
            <a:r>
              <a:rPr lang="pt-BR" dirty="0">
                <a:solidFill>
                  <a:srgbClr val="212529"/>
                </a:solidFill>
              </a:rPr>
              <a:t>O MQTT é um protocolo de mensagens. Sua comunicação é baseada em um broker, que é um servidor que faz a publicação e recebimento de dados com o padrão de mensagens publicação e assinatura. Veja, a seguir, o esquema que representa este protocolo.</a:t>
            </a:r>
          </a:p>
        </p:txBody>
      </p:sp>
      <p:pic>
        <p:nvPicPr>
          <p:cNvPr id="5" name="Imagem 4">
            <a:extLst>
              <a:ext uri="{FF2B5EF4-FFF2-40B4-BE49-F238E27FC236}">
                <a16:creationId xmlns:a16="http://schemas.microsoft.com/office/drawing/2014/main" id="{776C465A-D2D2-9994-C6B1-FAB82ADCECED}"/>
              </a:ext>
            </a:extLst>
          </p:cNvPr>
          <p:cNvPicPr>
            <a:picLocks noChangeAspect="1"/>
          </p:cNvPicPr>
          <p:nvPr/>
        </p:nvPicPr>
        <p:blipFill>
          <a:blip r:embed="rId2"/>
          <a:stretch>
            <a:fillRect/>
          </a:stretch>
        </p:blipFill>
        <p:spPr>
          <a:xfrm>
            <a:off x="2619490" y="2887058"/>
            <a:ext cx="7167661" cy="2153094"/>
          </a:xfrm>
          <a:prstGeom prst="rect">
            <a:avLst/>
          </a:prstGeom>
        </p:spPr>
      </p:pic>
      <p:cxnSp>
        <p:nvCxnSpPr>
          <p:cNvPr id="4" name="Conector reto 3">
            <a:extLst>
              <a:ext uri="{FF2B5EF4-FFF2-40B4-BE49-F238E27FC236}">
                <a16:creationId xmlns:a16="http://schemas.microsoft.com/office/drawing/2014/main" id="{881D2877-9D32-A4DE-B328-E2ABF213F67D}"/>
              </a:ext>
            </a:extLst>
          </p:cNvPr>
          <p:cNvCxnSpPr>
            <a:cxnSpLocks/>
          </p:cNvCxnSpPr>
          <p:nvPr/>
        </p:nvCxnSpPr>
        <p:spPr>
          <a:xfrm>
            <a:off x="2678145" y="5491410"/>
            <a:ext cx="6814647" cy="0"/>
          </a:xfrm>
          <a:prstGeom prst="line">
            <a:avLst/>
          </a:prstGeom>
          <a:ln>
            <a:solidFill>
              <a:srgbClr val="DCE3EA"/>
            </a:solidFill>
          </a:ln>
        </p:spPr>
        <p:style>
          <a:lnRef idx="1">
            <a:schemeClr val="accent1"/>
          </a:lnRef>
          <a:fillRef idx="0">
            <a:schemeClr val="accent1"/>
          </a:fillRef>
          <a:effectRef idx="0">
            <a:schemeClr val="accent1"/>
          </a:effectRef>
          <a:fontRef idx="minor">
            <a:schemeClr val="tx1"/>
          </a:fontRef>
        </p:style>
      </p:cxnSp>
      <p:sp>
        <p:nvSpPr>
          <p:cNvPr id="9" name="CaixaDeTexto 8">
            <a:extLst>
              <a:ext uri="{FF2B5EF4-FFF2-40B4-BE49-F238E27FC236}">
                <a16:creationId xmlns:a16="http://schemas.microsoft.com/office/drawing/2014/main" id="{80CD0B0B-3553-DCB6-35C2-1BE0D3EA9576}"/>
              </a:ext>
            </a:extLst>
          </p:cNvPr>
          <p:cNvSpPr txBox="1"/>
          <p:nvPr/>
        </p:nvSpPr>
        <p:spPr>
          <a:xfrm>
            <a:off x="2619490" y="5157234"/>
            <a:ext cx="6097772" cy="307777"/>
          </a:xfrm>
          <a:prstGeom prst="rect">
            <a:avLst/>
          </a:prstGeom>
          <a:noFill/>
        </p:spPr>
        <p:txBody>
          <a:bodyPr wrap="square">
            <a:spAutoFit/>
          </a:bodyPr>
          <a:lstStyle/>
          <a:p>
            <a:r>
              <a:rPr lang="pt-BR" sz="1400" dirty="0">
                <a:solidFill>
                  <a:schemeClr val="bg2">
                    <a:lumMod val="10000"/>
                  </a:schemeClr>
                </a:solidFill>
              </a:rPr>
              <a:t>Infraestrutura de comunicação do MQQT.</a:t>
            </a:r>
          </a:p>
        </p:txBody>
      </p:sp>
    </p:spTree>
    <p:extLst>
      <p:ext uri="{BB962C8B-B14F-4D97-AF65-F5344CB8AC3E}">
        <p14:creationId xmlns:p14="http://schemas.microsoft.com/office/powerpoint/2010/main" val="27054629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a:extLst>
              <a:ext uri="{FF2B5EF4-FFF2-40B4-BE49-F238E27FC236}">
                <a16:creationId xmlns:a16="http://schemas.microsoft.com/office/drawing/2014/main" id="{574E96B1-F442-E2A1-0414-9B8E7D1E5301}"/>
              </a:ext>
            </a:extLst>
          </p:cNvPr>
          <p:cNvSpPr>
            <a:spLocks noGrp="1"/>
          </p:cNvSpPr>
          <p:nvPr>
            <p:ph type="body" sz="quarter" idx="10"/>
          </p:nvPr>
        </p:nvSpPr>
        <p:spPr>
          <a:xfrm>
            <a:off x="1019174" y="584200"/>
            <a:ext cx="10368295" cy="857250"/>
          </a:xfrm>
        </p:spPr>
        <p:txBody>
          <a:bodyPr/>
          <a:lstStyle/>
          <a:p>
            <a:r>
              <a:rPr lang="pt-BR" dirty="0"/>
              <a:t>PROTOCOLO COAP</a:t>
            </a:r>
          </a:p>
        </p:txBody>
      </p:sp>
      <p:sp>
        <p:nvSpPr>
          <p:cNvPr id="3" name="CaixaDeTexto 2">
            <a:extLst>
              <a:ext uri="{FF2B5EF4-FFF2-40B4-BE49-F238E27FC236}">
                <a16:creationId xmlns:a16="http://schemas.microsoft.com/office/drawing/2014/main" id="{28311212-0062-C04C-5B57-5346FC63401F}"/>
              </a:ext>
            </a:extLst>
          </p:cNvPr>
          <p:cNvSpPr txBox="1"/>
          <p:nvPr/>
        </p:nvSpPr>
        <p:spPr>
          <a:xfrm>
            <a:off x="1030522" y="1510946"/>
            <a:ext cx="10197459" cy="369332"/>
          </a:xfrm>
          <a:prstGeom prst="rect">
            <a:avLst/>
          </a:prstGeom>
          <a:noFill/>
        </p:spPr>
        <p:txBody>
          <a:bodyPr wrap="square">
            <a:spAutoFit/>
          </a:bodyPr>
          <a:lstStyle/>
          <a:p>
            <a:r>
              <a:rPr lang="pt-BR" dirty="0">
                <a:solidFill>
                  <a:srgbClr val="212529"/>
                </a:solidFill>
              </a:rPr>
              <a:t>Ele é formado por duas subcamadas: uma de transação e outra de solicitação/</a:t>
            </a:r>
            <a:r>
              <a:rPr lang="pt-BR" dirty="0" err="1">
                <a:solidFill>
                  <a:srgbClr val="212529"/>
                </a:solidFill>
              </a:rPr>
              <a:t>respost</a:t>
            </a:r>
            <a:r>
              <a:rPr lang="pt-BR" dirty="0">
                <a:solidFill>
                  <a:srgbClr val="212529"/>
                </a:solidFill>
              </a:rPr>
              <a:t>.</a:t>
            </a:r>
          </a:p>
        </p:txBody>
      </p:sp>
      <p:pic>
        <p:nvPicPr>
          <p:cNvPr id="6" name="Imagem 5">
            <a:extLst>
              <a:ext uri="{FF2B5EF4-FFF2-40B4-BE49-F238E27FC236}">
                <a16:creationId xmlns:a16="http://schemas.microsoft.com/office/drawing/2014/main" id="{96F5D4E5-83CE-207D-408E-64A02C4C5F2B}"/>
              </a:ext>
            </a:extLst>
          </p:cNvPr>
          <p:cNvPicPr>
            <a:picLocks noChangeAspect="1"/>
          </p:cNvPicPr>
          <p:nvPr/>
        </p:nvPicPr>
        <p:blipFill>
          <a:blip r:embed="rId2"/>
          <a:stretch>
            <a:fillRect/>
          </a:stretch>
        </p:blipFill>
        <p:spPr>
          <a:xfrm>
            <a:off x="2482453" y="2606909"/>
            <a:ext cx="7227093" cy="3005959"/>
          </a:xfrm>
          <a:prstGeom prst="rect">
            <a:avLst/>
          </a:prstGeom>
        </p:spPr>
      </p:pic>
      <p:sp>
        <p:nvSpPr>
          <p:cNvPr id="10" name="CaixaDeTexto 9">
            <a:extLst>
              <a:ext uri="{FF2B5EF4-FFF2-40B4-BE49-F238E27FC236}">
                <a16:creationId xmlns:a16="http://schemas.microsoft.com/office/drawing/2014/main" id="{020626CF-1452-910D-85A0-9606C8CF813E}"/>
              </a:ext>
            </a:extLst>
          </p:cNvPr>
          <p:cNvSpPr txBox="1"/>
          <p:nvPr/>
        </p:nvSpPr>
        <p:spPr>
          <a:xfrm>
            <a:off x="2586148" y="5601113"/>
            <a:ext cx="2777704" cy="307777"/>
          </a:xfrm>
          <a:prstGeom prst="rect">
            <a:avLst/>
          </a:prstGeom>
          <a:noFill/>
        </p:spPr>
        <p:txBody>
          <a:bodyPr wrap="square">
            <a:spAutoFit/>
          </a:bodyPr>
          <a:lstStyle/>
          <a:p>
            <a:r>
              <a:rPr lang="pt-BR" sz="1400" dirty="0"/>
              <a:t>Pilha dos protocolos HTTP e </a:t>
            </a:r>
            <a:r>
              <a:rPr lang="pt-BR" sz="1400" dirty="0" err="1"/>
              <a:t>CoAP</a:t>
            </a:r>
            <a:r>
              <a:rPr lang="pt-BR" sz="1400" dirty="0"/>
              <a:t>.</a:t>
            </a:r>
          </a:p>
        </p:txBody>
      </p:sp>
      <p:cxnSp>
        <p:nvCxnSpPr>
          <p:cNvPr id="4" name="Conector reto 3">
            <a:extLst>
              <a:ext uri="{FF2B5EF4-FFF2-40B4-BE49-F238E27FC236}">
                <a16:creationId xmlns:a16="http://schemas.microsoft.com/office/drawing/2014/main" id="{66FD3845-B924-E327-7A53-69F4ADF2F952}"/>
              </a:ext>
            </a:extLst>
          </p:cNvPr>
          <p:cNvCxnSpPr>
            <a:cxnSpLocks/>
          </p:cNvCxnSpPr>
          <p:nvPr/>
        </p:nvCxnSpPr>
        <p:spPr>
          <a:xfrm>
            <a:off x="2686639" y="5908890"/>
            <a:ext cx="7022907" cy="0"/>
          </a:xfrm>
          <a:prstGeom prst="line">
            <a:avLst/>
          </a:prstGeom>
          <a:ln>
            <a:solidFill>
              <a:srgbClr val="DCE3EA"/>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397408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a:extLst>
              <a:ext uri="{FF2B5EF4-FFF2-40B4-BE49-F238E27FC236}">
                <a16:creationId xmlns:a16="http://schemas.microsoft.com/office/drawing/2014/main" id="{574E96B1-F442-E2A1-0414-9B8E7D1E5301}"/>
              </a:ext>
            </a:extLst>
          </p:cNvPr>
          <p:cNvSpPr>
            <a:spLocks noGrp="1"/>
          </p:cNvSpPr>
          <p:nvPr>
            <p:ph type="body" sz="quarter" idx="10"/>
          </p:nvPr>
        </p:nvSpPr>
        <p:spPr>
          <a:xfrm>
            <a:off x="1019174" y="584200"/>
            <a:ext cx="10368295" cy="857250"/>
          </a:xfrm>
        </p:spPr>
        <p:txBody>
          <a:bodyPr/>
          <a:lstStyle/>
          <a:p>
            <a:r>
              <a:rPr lang="pt-BR" dirty="0"/>
              <a:t>PROTOCOLO XMPP-IOT</a:t>
            </a:r>
          </a:p>
        </p:txBody>
      </p:sp>
      <p:sp>
        <p:nvSpPr>
          <p:cNvPr id="3" name="CaixaDeTexto 2">
            <a:extLst>
              <a:ext uri="{FF2B5EF4-FFF2-40B4-BE49-F238E27FC236}">
                <a16:creationId xmlns:a16="http://schemas.microsoft.com/office/drawing/2014/main" id="{28311212-0062-C04C-5B57-5346FC63401F}"/>
              </a:ext>
            </a:extLst>
          </p:cNvPr>
          <p:cNvSpPr txBox="1"/>
          <p:nvPr/>
        </p:nvSpPr>
        <p:spPr>
          <a:xfrm>
            <a:off x="1030522" y="1510946"/>
            <a:ext cx="10197459" cy="923330"/>
          </a:xfrm>
          <a:prstGeom prst="rect">
            <a:avLst/>
          </a:prstGeom>
          <a:noFill/>
        </p:spPr>
        <p:txBody>
          <a:bodyPr wrap="square">
            <a:spAutoFit/>
          </a:bodyPr>
          <a:lstStyle/>
          <a:p>
            <a:r>
              <a:rPr lang="pt-BR" dirty="0">
                <a:solidFill>
                  <a:srgbClr val="212529"/>
                </a:solidFill>
              </a:rPr>
              <a:t>O XMPP é um protocolo de comunicação XML cliente-servidor sobre TCP, com extensões para publicação-assinatura. Permite criação de tópicos, notificando entidades inscritas por </a:t>
            </a:r>
            <a:r>
              <a:rPr lang="pt-BR" dirty="0" err="1">
                <a:solidFill>
                  <a:srgbClr val="212529"/>
                </a:solidFill>
              </a:rPr>
              <a:t>stanzas</a:t>
            </a:r>
            <a:r>
              <a:rPr lang="pt-BR" dirty="0">
                <a:solidFill>
                  <a:srgbClr val="212529"/>
                </a:solidFill>
              </a:rPr>
              <a:t> XML em comunicação entre clientes e servidores. Três tipos de </a:t>
            </a:r>
            <a:r>
              <a:rPr lang="pt-BR" dirty="0" err="1">
                <a:solidFill>
                  <a:srgbClr val="212529"/>
                </a:solidFill>
              </a:rPr>
              <a:t>stanzas</a:t>
            </a:r>
            <a:r>
              <a:rPr lang="pt-BR" dirty="0">
                <a:solidFill>
                  <a:srgbClr val="212529"/>
                </a:solidFill>
              </a:rPr>
              <a:t> são definidos:</a:t>
            </a:r>
          </a:p>
        </p:txBody>
      </p:sp>
      <p:grpSp>
        <p:nvGrpSpPr>
          <p:cNvPr id="5" name="Agrupar 4">
            <a:extLst>
              <a:ext uri="{FF2B5EF4-FFF2-40B4-BE49-F238E27FC236}">
                <a16:creationId xmlns:a16="http://schemas.microsoft.com/office/drawing/2014/main" id="{675D8E4A-4A15-488E-C562-67E51AAC4CB5}"/>
              </a:ext>
            </a:extLst>
          </p:cNvPr>
          <p:cNvGrpSpPr/>
          <p:nvPr/>
        </p:nvGrpSpPr>
        <p:grpSpPr>
          <a:xfrm>
            <a:off x="1019174" y="3429000"/>
            <a:ext cx="10148156" cy="1182871"/>
            <a:chOff x="1019174" y="1676603"/>
            <a:chExt cx="10148156" cy="1182871"/>
          </a:xfrm>
        </p:grpSpPr>
        <p:grpSp>
          <p:nvGrpSpPr>
            <p:cNvPr id="7" name="Agrupar 6">
              <a:extLst>
                <a:ext uri="{FF2B5EF4-FFF2-40B4-BE49-F238E27FC236}">
                  <a16:creationId xmlns:a16="http://schemas.microsoft.com/office/drawing/2014/main" id="{40DE8B3E-6E67-1A54-970D-9478C5DF71DA}"/>
                </a:ext>
              </a:extLst>
            </p:cNvPr>
            <p:cNvGrpSpPr/>
            <p:nvPr/>
          </p:nvGrpSpPr>
          <p:grpSpPr>
            <a:xfrm>
              <a:off x="1019174" y="1676603"/>
              <a:ext cx="3121093" cy="1182871"/>
              <a:chOff x="1019174" y="1676603"/>
              <a:chExt cx="3121093" cy="1182871"/>
            </a:xfrm>
          </p:grpSpPr>
          <p:sp>
            <p:nvSpPr>
              <p:cNvPr id="15" name="Retângulo: Cantos Arredondados 14">
                <a:extLst>
                  <a:ext uri="{FF2B5EF4-FFF2-40B4-BE49-F238E27FC236}">
                    <a16:creationId xmlns:a16="http://schemas.microsoft.com/office/drawing/2014/main" id="{AA370CE6-55DC-DAE7-6DBD-B27212FA7A1F}"/>
                  </a:ext>
                </a:extLst>
              </p:cNvPr>
              <p:cNvSpPr/>
              <p:nvPr/>
            </p:nvSpPr>
            <p:spPr>
              <a:xfrm>
                <a:off x="1019174" y="1676603"/>
                <a:ext cx="3121093" cy="1182871"/>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pt-B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pt-BR"/>
              </a:p>
            </p:txBody>
          </p:sp>
          <p:sp>
            <p:nvSpPr>
              <p:cNvPr id="16" name="CaixaDeTexto 15">
                <a:extLst>
                  <a:ext uri="{FF2B5EF4-FFF2-40B4-BE49-F238E27FC236}">
                    <a16:creationId xmlns:a16="http://schemas.microsoft.com/office/drawing/2014/main" id="{35DAAF43-7056-21AD-A6CD-04D329A3E825}"/>
                  </a:ext>
                </a:extLst>
              </p:cNvPr>
              <p:cNvSpPr txBox="1"/>
              <p:nvPr/>
            </p:nvSpPr>
            <p:spPr>
              <a:xfrm>
                <a:off x="1217329" y="2083372"/>
                <a:ext cx="2702801" cy="369332"/>
              </a:xfrm>
              <a:prstGeom prst="rect">
                <a:avLst/>
              </a:prstGeom>
              <a:noFill/>
            </p:spPr>
            <p:txBody>
              <a:bodyPr wrap="square">
                <a:sp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pt-BR" b="1" dirty="0">
                    <a:effectLst/>
                  </a:rPr>
                  <a:t>&lt;MESSAGE/&gt;</a:t>
                </a:r>
                <a:endParaRPr lang="pt-BR" b="1" dirty="0"/>
              </a:p>
            </p:txBody>
          </p:sp>
        </p:grpSp>
        <p:grpSp>
          <p:nvGrpSpPr>
            <p:cNvPr id="8" name="Agrupar 7">
              <a:extLst>
                <a:ext uri="{FF2B5EF4-FFF2-40B4-BE49-F238E27FC236}">
                  <a16:creationId xmlns:a16="http://schemas.microsoft.com/office/drawing/2014/main" id="{2F3B6C38-0EC5-8AEE-F496-D0A59AF01B66}"/>
                </a:ext>
              </a:extLst>
            </p:cNvPr>
            <p:cNvGrpSpPr/>
            <p:nvPr/>
          </p:nvGrpSpPr>
          <p:grpSpPr>
            <a:xfrm>
              <a:off x="4535453" y="1676603"/>
              <a:ext cx="3121093" cy="1182871"/>
              <a:chOff x="4535453" y="1676603"/>
              <a:chExt cx="3121093" cy="1182871"/>
            </a:xfrm>
          </p:grpSpPr>
          <p:sp>
            <p:nvSpPr>
              <p:cNvPr id="13" name="Retângulo: Cantos Arredondados 12">
                <a:extLst>
                  <a:ext uri="{FF2B5EF4-FFF2-40B4-BE49-F238E27FC236}">
                    <a16:creationId xmlns:a16="http://schemas.microsoft.com/office/drawing/2014/main" id="{413AF732-DA53-D8A1-061D-B97594927929}"/>
                  </a:ext>
                </a:extLst>
              </p:cNvPr>
              <p:cNvSpPr/>
              <p:nvPr/>
            </p:nvSpPr>
            <p:spPr>
              <a:xfrm>
                <a:off x="4535453" y="1676603"/>
                <a:ext cx="3121093" cy="1182871"/>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pt-B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pt-BR"/>
              </a:p>
            </p:txBody>
          </p:sp>
          <p:sp>
            <p:nvSpPr>
              <p:cNvPr id="14" name="CaixaDeTexto 13">
                <a:extLst>
                  <a:ext uri="{FF2B5EF4-FFF2-40B4-BE49-F238E27FC236}">
                    <a16:creationId xmlns:a16="http://schemas.microsoft.com/office/drawing/2014/main" id="{1FC05D01-0D26-7BEB-BF05-314D9C58EA01}"/>
                  </a:ext>
                </a:extLst>
              </p:cNvPr>
              <p:cNvSpPr txBox="1"/>
              <p:nvPr/>
            </p:nvSpPr>
            <p:spPr>
              <a:xfrm>
                <a:off x="4744598" y="2083372"/>
                <a:ext cx="2702801" cy="369332"/>
              </a:xfrm>
              <a:prstGeom prst="rect">
                <a:avLst/>
              </a:prstGeom>
              <a:noFill/>
            </p:spPr>
            <p:txBody>
              <a:bodyPr wrap="square">
                <a:sp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pt-BR" b="1" dirty="0">
                    <a:effectLst/>
                  </a:rPr>
                  <a:t>&lt;PRESENCE/&gt;</a:t>
                </a:r>
                <a:endParaRPr lang="pt-BR" b="1" dirty="0"/>
              </a:p>
            </p:txBody>
          </p:sp>
        </p:grpSp>
        <p:grpSp>
          <p:nvGrpSpPr>
            <p:cNvPr id="9" name="Agrupar 8">
              <a:extLst>
                <a:ext uri="{FF2B5EF4-FFF2-40B4-BE49-F238E27FC236}">
                  <a16:creationId xmlns:a16="http://schemas.microsoft.com/office/drawing/2014/main" id="{CFA202EB-AD89-6CAB-166F-3047E46888CF}"/>
                </a:ext>
              </a:extLst>
            </p:cNvPr>
            <p:cNvGrpSpPr/>
            <p:nvPr/>
          </p:nvGrpSpPr>
          <p:grpSpPr>
            <a:xfrm>
              <a:off x="8046237" y="1676603"/>
              <a:ext cx="3121093" cy="1182871"/>
              <a:chOff x="8046237" y="1676603"/>
              <a:chExt cx="3121093" cy="1182871"/>
            </a:xfrm>
          </p:grpSpPr>
          <p:sp>
            <p:nvSpPr>
              <p:cNvPr id="11" name="Retângulo: Cantos Arredondados 10">
                <a:extLst>
                  <a:ext uri="{FF2B5EF4-FFF2-40B4-BE49-F238E27FC236}">
                    <a16:creationId xmlns:a16="http://schemas.microsoft.com/office/drawing/2014/main" id="{D5CEF70E-4551-FCAC-9D15-1EC62C6743AD}"/>
                  </a:ext>
                </a:extLst>
              </p:cNvPr>
              <p:cNvSpPr/>
              <p:nvPr/>
            </p:nvSpPr>
            <p:spPr>
              <a:xfrm>
                <a:off x="8046237" y="1676603"/>
                <a:ext cx="3121093" cy="1182871"/>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pt-B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pt-BR"/>
              </a:p>
            </p:txBody>
          </p:sp>
          <p:sp>
            <p:nvSpPr>
              <p:cNvPr id="12" name="CaixaDeTexto 11">
                <a:extLst>
                  <a:ext uri="{FF2B5EF4-FFF2-40B4-BE49-F238E27FC236}">
                    <a16:creationId xmlns:a16="http://schemas.microsoft.com/office/drawing/2014/main" id="{4B52A761-7C47-E0D6-C8ED-EAF9B5AA1BB5}"/>
                  </a:ext>
                </a:extLst>
              </p:cNvPr>
              <p:cNvSpPr txBox="1"/>
              <p:nvPr/>
            </p:nvSpPr>
            <p:spPr>
              <a:xfrm>
                <a:off x="8112598" y="2083372"/>
                <a:ext cx="2988370" cy="369332"/>
              </a:xfrm>
              <a:prstGeom prst="rect">
                <a:avLst/>
              </a:prstGeom>
              <a:noFill/>
            </p:spPr>
            <p:txBody>
              <a:bodyPr wrap="square">
                <a:sp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pt-BR" b="1" dirty="0">
                    <a:effectLst/>
                  </a:rPr>
                  <a:t>&lt;IQ/&gt;</a:t>
                </a:r>
                <a:endParaRPr lang="pt-BR" b="1" dirty="0"/>
              </a:p>
            </p:txBody>
          </p:sp>
        </p:grpSp>
      </p:grpSp>
    </p:spTree>
    <p:extLst>
      <p:ext uri="{BB962C8B-B14F-4D97-AF65-F5344CB8AC3E}">
        <p14:creationId xmlns:p14="http://schemas.microsoft.com/office/powerpoint/2010/main" val="334224220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a:extLst>
              <a:ext uri="{FF2B5EF4-FFF2-40B4-BE49-F238E27FC236}">
                <a16:creationId xmlns:a16="http://schemas.microsoft.com/office/drawing/2014/main" id="{574E96B1-F442-E2A1-0414-9B8E7D1E5301}"/>
              </a:ext>
            </a:extLst>
          </p:cNvPr>
          <p:cNvSpPr>
            <a:spLocks noGrp="1"/>
          </p:cNvSpPr>
          <p:nvPr>
            <p:ph type="body" sz="quarter" idx="10"/>
          </p:nvPr>
        </p:nvSpPr>
        <p:spPr>
          <a:xfrm>
            <a:off x="1019174" y="584200"/>
            <a:ext cx="10368295" cy="857250"/>
          </a:xfrm>
        </p:spPr>
        <p:txBody>
          <a:bodyPr/>
          <a:lstStyle/>
          <a:p>
            <a:r>
              <a:rPr lang="pt-BR" dirty="0"/>
              <a:t>PROTOCOLO RESTFUL HTTP</a:t>
            </a:r>
          </a:p>
        </p:txBody>
      </p:sp>
      <p:sp>
        <p:nvSpPr>
          <p:cNvPr id="3" name="CaixaDeTexto 2">
            <a:extLst>
              <a:ext uri="{FF2B5EF4-FFF2-40B4-BE49-F238E27FC236}">
                <a16:creationId xmlns:a16="http://schemas.microsoft.com/office/drawing/2014/main" id="{28311212-0062-C04C-5B57-5346FC63401F}"/>
              </a:ext>
            </a:extLst>
          </p:cNvPr>
          <p:cNvSpPr txBox="1"/>
          <p:nvPr/>
        </p:nvSpPr>
        <p:spPr>
          <a:xfrm>
            <a:off x="1030522" y="1510946"/>
            <a:ext cx="10197459" cy="1200329"/>
          </a:xfrm>
          <a:prstGeom prst="rect">
            <a:avLst/>
          </a:prstGeom>
          <a:noFill/>
        </p:spPr>
        <p:txBody>
          <a:bodyPr wrap="square">
            <a:spAutoFit/>
          </a:bodyPr>
          <a:lstStyle/>
          <a:p>
            <a:r>
              <a:rPr lang="pt-BR" dirty="0">
                <a:solidFill>
                  <a:srgbClr val="212529"/>
                </a:solidFill>
              </a:rPr>
              <a:t>A combinação do protocolo HTTP com REST permite que os dispositivos possam disponibilizar suas informações de estado, devido à forma padronizada de criar, ler, atualizar e excluir dados, ou seja, às chamadas operações CRUD (</a:t>
            </a:r>
            <a:r>
              <a:rPr lang="pt-BR" dirty="0" err="1">
                <a:solidFill>
                  <a:srgbClr val="212529"/>
                </a:solidFill>
              </a:rPr>
              <a:t>Create</a:t>
            </a:r>
            <a:r>
              <a:rPr lang="pt-BR" dirty="0">
                <a:solidFill>
                  <a:srgbClr val="212529"/>
                </a:solidFill>
              </a:rPr>
              <a:t> </a:t>
            </a:r>
            <a:r>
              <a:rPr lang="pt-BR" dirty="0" err="1">
                <a:solidFill>
                  <a:srgbClr val="212529"/>
                </a:solidFill>
              </a:rPr>
              <a:t>Read</a:t>
            </a:r>
            <a:r>
              <a:rPr lang="pt-BR" dirty="0">
                <a:solidFill>
                  <a:srgbClr val="212529"/>
                </a:solidFill>
              </a:rPr>
              <a:t> Update Delete). Veja um exemplo de uma interação de solicitação/resposta REST HTTP entre dois clientes e um servidor.</a:t>
            </a:r>
          </a:p>
        </p:txBody>
      </p:sp>
      <p:pic>
        <p:nvPicPr>
          <p:cNvPr id="6" name="Imagem 5">
            <a:extLst>
              <a:ext uri="{FF2B5EF4-FFF2-40B4-BE49-F238E27FC236}">
                <a16:creationId xmlns:a16="http://schemas.microsoft.com/office/drawing/2014/main" id="{647267BE-279B-5F64-4E4F-56C557D2F9D6}"/>
              </a:ext>
            </a:extLst>
          </p:cNvPr>
          <p:cNvPicPr>
            <a:picLocks noChangeAspect="1"/>
          </p:cNvPicPr>
          <p:nvPr/>
        </p:nvPicPr>
        <p:blipFill>
          <a:blip r:embed="rId2"/>
          <a:stretch>
            <a:fillRect/>
          </a:stretch>
        </p:blipFill>
        <p:spPr>
          <a:xfrm>
            <a:off x="2446953" y="3035126"/>
            <a:ext cx="7298093" cy="2823413"/>
          </a:xfrm>
          <a:prstGeom prst="rect">
            <a:avLst/>
          </a:prstGeom>
        </p:spPr>
      </p:pic>
      <p:sp>
        <p:nvSpPr>
          <p:cNvPr id="10" name="CaixaDeTexto 9">
            <a:extLst>
              <a:ext uri="{FF2B5EF4-FFF2-40B4-BE49-F238E27FC236}">
                <a16:creationId xmlns:a16="http://schemas.microsoft.com/office/drawing/2014/main" id="{42BBD55A-92D2-5F32-B29D-A7CC1855E78B}"/>
              </a:ext>
            </a:extLst>
          </p:cNvPr>
          <p:cNvSpPr txBox="1"/>
          <p:nvPr/>
        </p:nvSpPr>
        <p:spPr>
          <a:xfrm>
            <a:off x="2446952" y="5966023"/>
            <a:ext cx="7298093" cy="307777"/>
          </a:xfrm>
          <a:prstGeom prst="rect">
            <a:avLst/>
          </a:prstGeom>
          <a:noFill/>
        </p:spPr>
        <p:txBody>
          <a:bodyPr wrap="square">
            <a:spAutoFit/>
          </a:bodyPr>
          <a:lstStyle/>
          <a:p>
            <a:r>
              <a:rPr lang="pt-BR" sz="1400" dirty="0"/>
              <a:t>Exemplo do Modelo de interação REST HTTP.</a:t>
            </a:r>
          </a:p>
        </p:txBody>
      </p:sp>
      <p:cxnSp>
        <p:nvCxnSpPr>
          <p:cNvPr id="4" name="Conector reto 3">
            <a:extLst>
              <a:ext uri="{FF2B5EF4-FFF2-40B4-BE49-F238E27FC236}">
                <a16:creationId xmlns:a16="http://schemas.microsoft.com/office/drawing/2014/main" id="{E2D9BE87-9346-FA67-75BE-91B88BBB18EB}"/>
              </a:ext>
            </a:extLst>
          </p:cNvPr>
          <p:cNvCxnSpPr>
            <a:cxnSpLocks/>
          </p:cNvCxnSpPr>
          <p:nvPr/>
        </p:nvCxnSpPr>
        <p:spPr>
          <a:xfrm>
            <a:off x="2601798" y="6273800"/>
            <a:ext cx="7060676" cy="0"/>
          </a:xfrm>
          <a:prstGeom prst="line">
            <a:avLst/>
          </a:prstGeom>
          <a:ln>
            <a:solidFill>
              <a:srgbClr val="DCE3EA"/>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410859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ço Reservado para Imagem 4">
            <a:extLst>
              <a:ext uri="{FF2B5EF4-FFF2-40B4-BE49-F238E27FC236}">
                <a16:creationId xmlns:a16="http://schemas.microsoft.com/office/drawing/2014/main" id="{0B595EA8-4ED8-E96E-5FCF-76AA0A7FC8BE}"/>
              </a:ext>
            </a:extLst>
          </p:cNvPr>
          <p:cNvPicPr>
            <a:picLocks noGrp="1" noChangeAspect="1"/>
          </p:cNvPicPr>
          <p:nvPr>
            <p:ph type="pic" sz="quarter" idx="10"/>
          </p:nvPr>
        </p:nvPicPr>
        <p:blipFill rotWithShape="1">
          <a:blip r:embed="rId2"/>
          <a:srcRect l="67227" t="-1" r="-1" b="161"/>
          <a:stretch/>
        </p:blipFill>
        <p:spPr>
          <a:xfrm>
            <a:off x="7978140" y="-1"/>
            <a:ext cx="4213860" cy="7063741"/>
          </a:xfrm>
        </p:spPr>
      </p:pic>
      <p:sp>
        <p:nvSpPr>
          <p:cNvPr id="8" name="Espaço Reservado para Texto 7">
            <a:extLst>
              <a:ext uri="{FF2B5EF4-FFF2-40B4-BE49-F238E27FC236}">
                <a16:creationId xmlns:a16="http://schemas.microsoft.com/office/drawing/2014/main" id="{4BAA6DA1-7BF1-A712-E66C-CDC3F6D07E06}"/>
              </a:ext>
            </a:extLst>
          </p:cNvPr>
          <p:cNvSpPr>
            <a:spLocks noGrp="1"/>
          </p:cNvSpPr>
          <p:nvPr>
            <p:ph type="body" sz="quarter" idx="11"/>
          </p:nvPr>
        </p:nvSpPr>
        <p:spPr/>
        <p:txBody>
          <a:bodyPr/>
          <a:lstStyle/>
          <a:p>
            <a:r>
              <a:rPr lang="pt-BR" dirty="0"/>
              <a:t>Conceitos de internet das coisas</a:t>
            </a:r>
          </a:p>
        </p:txBody>
      </p:sp>
    </p:spTree>
    <p:extLst>
      <p:ext uri="{BB962C8B-B14F-4D97-AF65-F5344CB8AC3E}">
        <p14:creationId xmlns:p14="http://schemas.microsoft.com/office/powerpoint/2010/main" val="262842444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a:extLst>
              <a:ext uri="{FF2B5EF4-FFF2-40B4-BE49-F238E27FC236}">
                <a16:creationId xmlns:a16="http://schemas.microsoft.com/office/drawing/2014/main" id="{574E96B1-F442-E2A1-0414-9B8E7D1E5301}"/>
              </a:ext>
            </a:extLst>
          </p:cNvPr>
          <p:cNvSpPr>
            <a:spLocks noGrp="1"/>
          </p:cNvSpPr>
          <p:nvPr>
            <p:ph type="body" sz="quarter" idx="10"/>
          </p:nvPr>
        </p:nvSpPr>
        <p:spPr>
          <a:xfrm>
            <a:off x="1019174" y="584200"/>
            <a:ext cx="10368295" cy="857250"/>
          </a:xfrm>
        </p:spPr>
        <p:txBody>
          <a:bodyPr/>
          <a:lstStyle/>
          <a:p>
            <a:r>
              <a:rPr lang="pt-BR" dirty="0"/>
              <a:t>PROTOCOLO DDS</a:t>
            </a:r>
          </a:p>
        </p:txBody>
      </p:sp>
      <p:sp>
        <p:nvSpPr>
          <p:cNvPr id="3" name="CaixaDeTexto 2">
            <a:extLst>
              <a:ext uri="{FF2B5EF4-FFF2-40B4-BE49-F238E27FC236}">
                <a16:creationId xmlns:a16="http://schemas.microsoft.com/office/drawing/2014/main" id="{28311212-0062-C04C-5B57-5346FC63401F}"/>
              </a:ext>
            </a:extLst>
          </p:cNvPr>
          <p:cNvSpPr txBox="1"/>
          <p:nvPr/>
        </p:nvSpPr>
        <p:spPr>
          <a:xfrm>
            <a:off x="1030522" y="1510946"/>
            <a:ext cx="10197459" cy="369332"/>
          </a:xfrm>
          <a:prstGeom prst="rect">
            <a:avLst/>
          </a:prstGeom>
          <a:noFill/>
        </p:spPr>
        <p:txBody>
          <a:bodyPr wrap="square">
            <a:spAutoFit/>
          </a:bodyPr>
          <a:lstStyle/>
          <a:p>
            <a:r>
              <a:rPr lang="pt-BR" dirty="0">
                <a:solidFill>
                  <a:srgbClr val="212529"/>
                </a:solidFill>
              </a:rPr>
              <a:t>As principais entidades na arquitetura DDS incluem:</a:t>
            </a:r>
          </a:p>
        </p:txBody>
      </p:sp>
      <p:grpSp>
        <p:nvGrpSpPr>
          <p:cNvPr id="4" name="Agrupar 3">
            <a:extLst>
              <a:ext uri="{FF2B5EF4-FFF2-40B4-BE49-F238E27FC236}">
                <a16:creationId xmlns:a16="http://schemas.microsoft.com/office/drawing/2014/main" id="{65E0F52F-F3E4-ECFB-9270-84B59D5A71AA}"/>
              </a:ext>
            </a:extLst>
          </p:cNvPr>
          <p:cNvGrpSpPr/>
          <p:nvPr/>
        </p:nvGrpSpPr>
        <p:grpSpPr>
          <a:xfrm>
            <a:off x="104774" y="2727251"/>
            <a:ext cx="8943533" cy="1079205"/>
            <a:chOff x="1019174" y="1676603"/>
            <a:chExt cx="10148156" cy="1182871"/>
          </a:xfrm>
        </p:grpSpPr>
        <p:grpSp>
          <p:nvGrpSpPr>
            <p:cNvPr id="5" name="Agrupar 4">
              <a:extLst>
                <a:ext uri="{FF2B5EF4-FFF2-40B4-BE49-F238E27FC236}">
                  <a16:creationId xmlns:a16="http://schemas.microsoft.com/office/drawing/2014/main" id="{8A2CFA7D-5849-B0FF-AF1C-F2784A9C28F1}"/>
                </a:ext>
              </a:extLst>
            </p:cNvPr>
            <p:cNvGrpSpPr/>
            <p:nvPr/>
          </p:nvGrpSpPr>
          <p:grpSpPr>
            <a:xfrm>
              <a:off x="1019174" y="1676603"/>
              <a:ext cx="3121093" cy="1182871"/>
              <a:chOff x="1019174" y="1676603"/>
              <a:chExt cx="3121093" cy="1182871"/>
            </a:xfrm>
          </p:grpSpPr>
          <p:sp>
            <p:nvSpPr>
              <p:cNvPr id="14" name="Retângulo: Cantos Arredondados 13">
                <a:extLst>
                  <a:ext uri="{FF2B5EF4-FFF2-40B4-BE49-F238E27FC236}">
                    <a16:creationId xmlns:a16="http://schemas.microsoft.com/office/drawing/2014/main" id="{006D56B3-E8E7-156A-FD8D-DA1CD41197A3}"/>
                  </a:ext>
                </a:extLst>
              </p:cNvPr>
              <p:cNvSpPr/>
              <p:nvPr/>
            </p:nvSpPr>
            <p:spPr>
              <a:xfrm>
                <a:off x="1019174" y="1676603"/>
                <a:ext cx="3121093" cy="1182871"/>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pt-B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pt-BR"/>
              </a:p>
            </p:txBody>
          </p:sp>
          <p:sp>
            <p:nvSpPr>
              <p:cNvPr id="15" name="CaixaDeTexto 14">
                <a:extLst>
                  <a:ext uri="{FF2B5EF4-FFF2-40B4-BE49-F238E27FC236}">
                    <a16:creationId xmlns:a16="http://schemas.microsoft.com/office/drawing/2014/main" id="{B0A089AF-BBBB-449F-B583-B7E3B92D3B8D}"/>
                  </a:ext>
                </a:extLst>
              </p:cNvPr>
              <p:cNvSpPr txBox="1"/>
              <p:nvPr/>
            </p:nvSpPr>
            <p:spPr>
              <a:xfrm>
                <a:off x="1217329" y="2083372"/>
                <a:ext cx="2702801" cy="404809"/>
              </a:xfrm>
              <a:prstGeom prst="rect">
                <a:avLst/>
              </a:prstGeom>
              <a:noFill/>
            </p:spPr>
            <p:txBody>
              <a:bodyPr wrap="square">
                <a:sp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pt-BR" b="1" dirty="0"/>
                  <a:t>Domínio</a:t>
                </a:r>
              </a:p>
            </p:txBody>
          </p:sp>
        </p:grpSp>
        <p:grpSp>
          <p:nvGrpSpPr>
            <p:cNvPr id="7" name="Agrupar 6">
              <a:extLst>
                <a:ext uri="{FF2B5EF4-FFF2-40B4-BE49-F238E27FC236}">
                  <a16:creationId xmlns:a16="http://schemas.microsoft.com/office/drawing/2014/main" id="{869FF0FA-A93D-AA85-6699-852EAA316B1B}"/>
                </a:ext>
              </a:extLst>
            </p:cNvPr>
            <p:cNvGrpSpPr/>
            <p:nvPr/>
          </p:nvGrpSpPr>
          <p:grpSpPr>
            <a:xfrm>
              <a:off x="4535453" y="1676603"/>
              <a:ext cx="3121093" cy="1182871"/>
              <a:chOff x="4535453" y="1676603"/>
              <a:chExt cx="3121093" cy="1182871"/>
            </a:xfrm>
          </p:grpSpPr>
          <p:sp>
            <p:nvSpPr>
              <p:cNvPr id="12" name="Retângulo: Cantos Arredondados 11">
                <a:extLst>
                  <a:ext uri="{FF2B5EF4-FFF2-40B4-BE49-F238E27FC236}">
                    <a16:creationId xmlns:a16="http://schemas.microsoft.com/office/drawing/2014/main" id="{7900F477-7D27-A6ED-0270-D7B76C6FD6C7}"/>
                  </a:ext>
                </a:extLst>
              </p:cNvPr>
              <p:cNvSpPr/>
              <p:nvPr/>
            </p:nvSpPr>
            <p:spPr>
              <a:xfrm>
                <a:off x="4535453" y="1676603"/>
                <a:ext cx="3121093" cy="1182871"/>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pt-B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pt-BR"/>
              </a:p>
            </p:txBody>
          </p:sp>
          <p:sp>
            <p:nvSpPr>
              <p:cNvPr id="13" name="CaixaDeTexto 12">
                <a:extLst>
                  <a:ext uri="{FF2B5EF4-FFF2-40B4-BE49-F238E27FC236}">
                    <a16:creationId xmlns:a16="http://schemas.microsoft.com/office/drawing/2014/main" id="{4D2FED5E-B9A8-3853-C1C4-8B4E74D25957}"/>
                  </a:ext>
                </a:extLst>
              </p:cNvPr>
              <p:cNvSpPr txBox="1"/>
              <p:nvPr/>
            </p:nvSpPr>
            <p:spPr>
              <a:xfrm>
                <a:off x="4744598" y="1931568"/>
                <a:ext cx="2702801" cy="708416"/>
              </a:xfrm>
              <a:prstGeom prst="rect">
                <a:avLst/>
              </a:prstGeom>
              <a:noFill/>
            </p:spPr>
            <p:txBody>
              <a:bodyPr wrap="square">
                <a:sp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pt-BR" b="1" dirty="0"/>
                  <a:t>Participante do Domínio</a:t>
                </a:r>
              </a:p>
            </p:txBody>
          </p:sp>
        </p:grpSp>
        <p:grpSp>
          <p:nvGrpSpPr>
            <p:cNvPr id="8" name="Agrupar 7">
              <a:extLst>
                <a:ext uri="{FF2B5EF4-FFF2-40B4-BE49-F238E27FC236}">
                  <a16:creationId xmlns:a16="http://schemas.microsoft.com/office/drawing/2014/main" id="{1BE5F1D8-B81A-3811-27CA-435117B5A548}"/>
                </a:ext>
              </a:extLst>
            </p:cNvPr>
            <p:cNvGrpSpPr/>
            <p:nvPr/>
          </p:nvGrpSpPr>
          <p:grpSpPr>
            <a:xfrm>
              <a:off x="8046237" y="1676603"/>
              <a:ext cx="3121093" cy="1182871"/>
              <a:chOff x="8046237" y="1676603"/>
              <a:chExt cx="3121093" cy="1182871"/>
            </a:xfrm>
          </p:grpSpPr>
          <p:sp>
            <p:nvSpPr>
              <p:cNvPr id="9" name="Retângulo: Cantos Arredondados 8">
                <a:extLst>
                  <a:ext uri="{FF2B5EF4-FFF2-40B4-BE49-F238E27FC236}">
                    <a16:creationId xmlns:a16="http://schemas.microsoft.com/office/drawing/2014/main" id="{298C42EC-87AC-1A65-9631-ECA4A782E801}"/>
                  </a:ext>
                </a:extLst>
              </p:cNvPr>
              <p:cNvSpPr/>
              <p:nvPr/>
            </p:nvSpPr>
            <p:spPr>
              <a:xfrm>
                <a:off x="8046237" y="1676603"/>
                <a:ext cx="3121093" cy="1182871"/>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pt-B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pt-BR"/>
              </a:p>
            </p:txBody>
          </p:sp>
          <p:sp>
            <p:nvSpPr>
              <p:cNvPr id="11" name="CaixaDeTexto 10">
                <a:extLst>
                  <a:ext uri="{FF2B5EF4-FFF2-40B4-BE49-F238E27FC236}">
                    <a16:creationId xmlns:a16="http://schemas.microsoft.com/office/drawing/2014/main" id="{AAD05F44-630F-19C0-114E-487FAFD770B0}"/>
                  </a:ext>
                </a:extLst>
              </p:cNvPr>
              <p:cNvSpPr txBox="1"/>
              <p:nvPr/>
            </p:nvSpPr>
            <p:spPr>
              <a:xfrm>
                <a:off x="8112598" y="2083372"/>
                <a:ext cx="2988370" cy="404809"/>
              </a:xfrm>
              <a:prstGeom prst="rect">
                <a:avLst/>
              </a:prstGeom>
              <a:noFill/>
            </p:spPr>
            <p:txBody>
              <a:bodyPr wrap="square">
                <a:sp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pt-BR" b="1" dirty="0">
                    <a:effectLst/>
                  </a:rPr>
                  <a:t>Tópico</a:t>
                </a:r>
                <a:endParaRPr lang="pt-BR" b="1" dirty="0"/>
              </a:p>
            </p:txBody>
          </p:sp>
        </p:grpSp>
      </p:grpSp>
      <p:sp>
        <p:nvSpPr>
          <p:cNvPr id="16" name="Retângulo: Cantos Arredondados 15">
            <a:extLst>
              <a:ext uri="{FF2B5EF4-FFF2-40B4-BE49-F238E27FC236}">
                <a16:creationId xmlns:a16="http://schemas.microsoft.com/office/drawing/2014/main" id="{96011E3B-DD1F-90C6-C1CF-01BB779D0F5E}"/>
              </a:ext>
            </a:extLst>
          </p:cNvPr>
          <p:cNvSpPr/>
          <p:nvPr/>
        </p:nvSpPr>
        <p:spPr>
          <a:xfrm>
            <a:off x="9336618" y="2727250"/>
            <a:ext cx="2750608" cy="1079205"/>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pt-B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pt-BR"/>
          </a:p>
        </p:txBody>
      </p:sp>
      <p:sp>
        <p:nvSpPr>
          <p:cNvPr id="17" name="CaixaDeTexto 16">
            <a:extLst>
              <a:ext uri="{FF2B5EF4-FFF2-40B4-BE49-F238E27FC236}">
                <a16:creationId xmlns:a16="http://schemas.microsoft.com/office/drawing/2014/main" id="{C2ECE821-7415-8E12-B159-3CA234BC99A3}"/>
              </a:ext>
            </a:extLst>
          </p:cNvPr>
          <p:cNvSpPr txBox="1"/>
          <p:nvPr/>
        </p:nvSpPr>
        <p:spPr>
          <a:xfrm>
            <a:off x="9391740" y="3092036"/>
            <a:ext cx="2633640" cy="369332"/>
          </a:xfrm>
          <a:prstGeom prst="rect">
            <a:avLst/>
          </a:prstGeom>
          <a:noFill/>
        </p:spPr>
        <p:txBody>
          <a:bodyPr wrap="square">
            <a:sp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pt-BR" b="1" dirty="0">
                <a:effectLst/>
              </a:rPr>
              <a:t>Publicador</a:t>
            </a:r>
            <a:endParaRPr lang="pt-BR" b="1" dirty="0"/>
          </a:p>
        </p:txBody>
      </p:sp>
      <p:grpSp>
        <p:nvGrpSpPr>
          <p:cNvPr id="18" name="Agrupar 17">
            <a:extLst>
              <a:ext uri="{FF2B5EF4-FFF2-40B4-BE49-F238E27FC236}">
                <a16:creationId xmlns:a16="http://schemas.microsoft.com/office/drawing/2014/main" id="{02D28814-0B81-12F9-C3E9-F283F7EB59FD}"/>
              </a:ext>
            </a:extLst>
          </p:cNvPr>
          <p:cNvGrpSpPr/>
          <p:nvPr/>
        </p:nvGrpSpPr>
        <p:grpSpPr>
          <a:xfrm>
            <a:off x="1624233" y="4267849"/>
            <a:ext cx="8943533" cy="1079205"/>
            <a:chOff x="1019174" y="1676603"/>
            <a:chExt cx="10148156" cy="1182871"/>
          </a:xfrm>
        </p:grpSpPr>
        <p:grpSp>
          <p:nvGrpSpPr>
            <p:cNvPr id="19" name="Agrupar 18">
              <a:extLst>
                <a:ext uri="{FF2B5EF4-FFF2-40B4-BE49-F238E27FC236}">
                  <a16:creationId xmlns:a16="http://schemas.microsoft.com/office/drawing/2014/main" id="{E4C943C8-6A67-CE72-3CE9-1DE95488A748}"/>
                </a:ext>
              </a:extLst>
            </p:cNvPr>
            <p:cNvGrpSpPr/>
            <p:nvPr/>
          </p:nvGrpSpPr>
          <p:grpSpPr>
            <a:xfrm>
              <a:off x="1019174" y="1676603"/>
              <a:ext cx="3121093" cy="1182871"/>
              <a:chOff x="1019174" y="1676603"/>
              <a:chExt cx="3121093" cy="1182871"/>
            </a:xfrm>
          </p:grpSpPr>
          <p:sp>
            <p:nvSpPr>
              <p:cNvPr id="26" name="Retângulo: Cantos Arredondados 25">
                <a:extLst>
                  <a:ext uri="{FF2B5EF4-FFF2-40B4-BE49-F238E27FC236}">
                    <a16:creationId xmlns:a16="http://schemas.microsoft.com/office/drawing/2014/main" id="{DCFBAE90-A2D9-A3D3-7123-C1FCFA3C1B4D}"/>
                  </a:ext>
                </a:extLst>
              </p:cNvPr>
              <p:cNvSpPr/>
              <p:nvPr/>
            </p:nvSpPr>
            <p:spPr>
              <a:xfrm>
                <a:off x="1019174" y="1676603"/>
                <a:ext cx="3121093" cy="1182871"/>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pt-B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pt-BR"/>
              </a:p>
            </p:txBody>
          </p:sp>
          <p:sp>
            <p:nvSpPr>
              <p:cNvPr id="27" name="CaixaDeTexto 26">
                <a:extLst>
                  <a:ext uri="{FF2B5EF4-FFF2-40B4-BE49-F238E27FC236}">
                    <a16:creationId xmlns:a16="http://schemas.microsoft.com/office/drawing/2014/main" id="{CDA5762B-50C1-AF88-5083-E983F6431CE5}"/>
                  </a:ext>
                </a:extLst>
              </p:cNvPr>
              <p:cNvSpPr txBox="1"/>
              <p:nvPr/>
            </p:nvSpPr>
            <p:spPr>
              <a:xfrm>
                <a:off x="1217329" y="2083372"/>
                <a:ext cx="2702801" cy="404809"/>
              </a:xfrm>
              <a:prstGeom prst="rect">
                <a:avLst/>
              </a:prstGeom>
              <a:noFill/>
            </p:spPr>
            <p:txBody>
              <a:bodyPr wrap="square">
                <a:sp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pt-BR" b="1" dirty="0">
                    <a:effectLst/>
                  </a:rPr>
                  <a:t>Assinante</a:t>
                </a:r>
                <a:endParaRPr lang="pt-BR" b="1" dirty="0"/>
              </a:p>
            </p:txBody>
          </p:sp>
        </p:grpSp>
        <p:grpSp>
          <p:nvGrpSpPr>
            <p:cNvPr id="20" name="Agrupar 19">
              <a:extLst>
                <a:ext uri="{FF2B5EF4-FFF2-40B4-BE49-F238E27FC236}">
                  <a16:creationId xmlns:a16="http://schemas.microsoft.com/office/drawing/2014/main" id="{7F4CB539-3D81-D59F-D327-1E6029466ECB}"/>
                </a:ext>
              </a:extLst>
            </p:cNvPr>
            <p:cNvGrpSpPr/>
            <p:nvPr/>
          </p:nvGrpSpPr>
          <p:grpSpPr>
            <a:xfrm>
              <a:off x="4535453" y="1676603"/>
              <a:ext cx="3121093" cy="1182871"/>
              <a:chOff x="4535453" y="1676603"/>
              <a:chExt cx="3121093" cy="1182871"/>
            </a:xfrm>
          </p:grpSpPr>
          <p:sp>
            <p:nvSpPr>
              <p:cNvPr id="24" name="Retângulo: Cantos Arredondados 23">
                <a:extLst>
                  <a:ext uri="{FF2B5EF4-FFF2-40B4-BE49-F238E27FC236}">
                    <a16:creationId xmlns:a16="http://schemas.microsoft.com/office/drawing/2014/main" id="{AFFF916F-1B6A-0ECC-921F-258B1DA7AE6E}"/>
                  </a:ext>
                </a:extLst>
              </p:cNvPr>
              <p:cNvSpPr/>
              <p:nvPr/>
            </p:nvSpPr>
            <p:spPr>
              <a:xfrm>
                <a:off x="4535453" y="1676603"/>
                <a:ext cx="3121093" cy="1182871"/>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pt-B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pt-BR"/>
              </a:p>
            </p:txBody>
          </p:sp>
          <p:sp>
            <p:nvSpPr>
              <p:cNvPr id="25" name="CaixaDeTexto 24">
                <a:extLst>
                  <a:ext uri="{FF2B5EF4-FFF2-40B4-BE49-F238E27FC236}">
                    <a16:creationId xmlns:a16="http://schemas.microsoft.com/office/drawing/2014/main" id="{4572AB53-0AF1-D6D0-8E8F-C79B8AB2D1DB}"/>
                  </a:ext>
                </a:extLst>
              </p:cNvPr>
              <p:cNvSpPr txBox="1"/>
              <p:nvPr/>
            </p:nvSpPr>
            <p:spPr>
              <a:xfrm>
                <a:off x="4741851" y="1931568"/>
                <a:ext cx="2702801" cy="708416"/>
              </a:xfrm>
              <a:prstGeom prst="rect">
                <a:avLst/>
              </a:prstGeom>
              <a:noFill/>
            </p:spPr>
            <p:txBody>
              <a:bodyPr wrap="square">
                <a:sp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pt-BR" b="1" dirty="0" err="1">
                    <a:effectLst/>
                  </a:rPr>
                  <a:t>DataWriter</a:t>
                </a:r>
                <a:r>
                  <a:rPr lang="pt-BR" b="1" dirty="0">
                    <a:effectLst/>
                  </a:rPr>
                  <a:t> (escritor de dados)</a:t>
                </a:r>
                <a:endParaRPr lang="pt-BR" b="1" dirty="0"/>
              </a:p>
            </p:txBody>
          </p:sp>
        </p:grpSp>
        <p:grpSp>
          <p:nvGrpSpPr>
            <p:cNvPr id="21" name="Agrupar 20">
              <a:extLst>
                <a:ext uri="{FF2B5EF4-FFF2-40B4-BE49-F238E27FC236}">
                  <a16:creationId xmlns:a16="http://schemas.microsoft.com/office/drawing/2014/main" id="{CACCEF6D-00A8-2E96-952A-65D48DF4EFE0}"/>
                </a:ext>
              </a:extLst>
            </p:cNvPr>
            <p:cNvGrpSpPr/>
            <p:nvPr/>
          </p:nvGrpSpPr>
          <p:grpSpPr>
            <a:xfrm>
              <a:off x="8046237" y="1676603"/>
              <a:ext cx="3121093" cy="1182871"/>
              <a:chOff x="8046237" y="1676603"/>
              <a:chExt cx="3121093" cy="1182871"/>
            </a:xfrm>
          </p:grpSpPr>
          <p:sp>
            <p:nvSpPr>
              <p:cNvPr id="22" name="Retângulo: Cantos Arredondados 21">
                <a:extLst>
                  <a:ext uri="{FF2B5EF4-FFF2-40B4-BE49-F238E27FC236}">
                    <a16:creationId xmlns:a16="http://schemas.microsoft.com/office/drawing/2014/main" id="{B46E0F18-E220-20E5-4760-7A2B8DDC9BC2}"/>
                  </a:ext>
                </a:extLst>
              </p:cNvPr>
              <p:cNvSpPr/>
              <p:nvPr/>
            </p:nvSpPr>
            <p:spPr>
              <a:xfrm>
                <a:off x="8046237" y="1676603"/>
                <a:ext cx="3121093" cy="1182871"/>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pt-B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pt-BR"/>
              </a:p>
            </p:txBody>
          </p:sp>
          <p:sp>
            <p:nvSpPr>
              <p:cNvPr id="23" name="CaixaDeTexto 22">
                <a:extLst>
                  <a:ext uri="{FF2B5EF4-FFF2-40B4-BE49-F238E27FC236}">
                    <a16:creationId xmlns:a16="http://schemas.microsoft.com/office/drawing/2014/main" id="{F1B8D149-8546-A2BB-026F-0711C7EEDE2D}"/>
                  </a:ext>
                </a:extLst>
              </p:cNvPr>
              <p:cNvSpPr txBox="1"/>
              <p:nvPr/>
            </p:nvSpPr>
            <p:spPr>
              <a:xfrm>
                <a:off x="8112598" y="1908427"/>
                <a:ext cx="2988370" cy="708416"/>
              </a:xfrm>
              <a:prstGeom prst="rect">
                <a:avLst/>
              </a:prstGeom>
              <a:noFill/>
            </p:spPr>
            <p:txBody>
              <a:bodyPr wrap="square">
                <a:sp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pt-BR" b="1" dirty="0" err="1">
                    <a:effectLst/>
                  </a:rPr>
                  <a:t>DataReader</a:t>
                </a:r>
                <a:r>
                  <a:rPr lang="pt-BR" b="1" dirty="0">
                    <a:effectLst/>
                  </a:rPr>
                  <a:t> (leitor de dados)</a:t>
                </a:r>
                <a:endParaRPr lang="pt-BR" b="1" dirty="0"/>
              </a:p>
            </p:txBody>
          </p:sp>
        </p:grpSp>
      </p:grpSp>
    </p:spTree>
    <p:extLst>
      <p:ext uri="{BB962C8B-B14F-4D97-AF65-F5344CB8AC3E}">
        <p14:creationId xmlns:p14="http://schemas.microsoft.com/office/powerpoint/2010/main" val="9157256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a:extLst>
              <a:ext uri="{FF2B5EF4-FFF2-40B4-BE49-F238E27FC236}">
                <a16:creationId xmlns:a16="http://schemas.microsoft.com/office/drawing/2014/main" id="{574E96B1-F442-E2A1-0414-9B8E7D1E5301}"/>
              </a:ext>
            </a:extLst>
          </p:cNvPr>
          <p:cNvSpPr>
            <a:spLocks noGrp="1"/>
          </p:cNvSpPr>
          <p:nvPr>
            <p:ph type="body" sz="quarter" idx="10"/>
          </p:nvPr>
        </p:nvSpPr>
        <p:spPr>
          <a:xfrm>
            <a:off x="1019174" y="584200"/>
            <a:ext cx="10368295" cy="857250"/>
          </a:xfrm>
        </p:spPr>
        <p:txBody>
          <a:bodyPr/>
          <a:lstStyle/>
          <a:p>
            <a:r>
              <a:rPr lang="pt-BR" dirty="0"/>
              <a:t>PROTOCOLO DDS</a:t>
            </a:r>
          </a:p>
        </p:txBody>
      </p:sp>
      <p:sp>
        <p:nvSpPr>
          <p:cNvPr id="3" name="CaixaDeTexto 2">
            <a:extLst>
              <a:ext uri="{FF2B5EF4-FFF2-40B4-BE49-F238E27FC236}">
                <a16:creationId xmlns:a16="http://schemas.microsoft.com/office/drawing/2014/main" id="{28311212-0062-C04C-5B57-5346FC63401F}"/>
              </a:ext>
            </a:extLst>
          </p:cNvPr>
          <p:cNvSpPr txBox="1"/>
          <p:nvPr/>
        </p:nvSpPr>
        <p:spPr>
          <a:xfrm>
            <a:off x="1019175" y="1749227"/>
            <a:ext cx="10197459" cy="369332"/>
          </a:xfrm>
          <a:prstGeom prst="rect">
            <a:avLst/>
          </a:prstGeom>
          <a:noFill/>
        </p:spPr>
        <p:txBody>
          <a:bodyPr wrap="square">
            <a:spAutoFit/>
          </a:bodyPr>
          <a:lstStyle/>
          <a:p>
            <a:r>
              <a:rPr lang="pt-BR" dirty="0">
                <a:solidFill>
                  <a:srgbClr val="212529"/>
                </a:solidFill>
              </a:rPr>
              <a:t>Veja o modelo conceitual do espaço global de dados.</a:t>
            </a:r>
          </a:p>
        </p:txBody>
      </p:sp>
      <p:pic>
        <p:nvPicPr>
          <p:cNvPr id="10" name="Imagem 9">
            <a:extLst>
              <a:ext uri="{FF2B5EF4-FFF2-40B4-BE49-F238E27FC236}">
                <a16:creationId xmlns:a16="http://schemas.microsoft.com/office/drawing/2014/main" id="{5F1480C6-4ACE-DA80-EF39-781E9E4BD46E}"/>
              </a:ext>
            </a:extLst>
          </p:cNvPr>
          <p:cNvPicPr>
            <a:picLocks noChangeAspect="1"/>
          </p:cNvPicPr>
          <p:nvPr/>
        </p:nvPicPr>
        <p:blipFill>
          <a:blip r:embed="rId2"/>
          <a:stretch>
            <a:fillRect/>
          </a:stretch>
        </p:blipFill>
        <p:spPr>
          <a:xfrm>
            <a:off x="3260950" y="2312988"/>
            <a:ext cx="5713908" cy="3153884"/>
          </a:xfrm>
          <a:prstGeom prst="rect">
            <a:avLst/>
          </a:prstGeom>
        </p:spPr>
      </p:pic>
      <p:sp>
        <p:nvSpPr>
          <p:cNvPr id="28" name="CaixaDeTexto 27">
            <a:extLst>
              <a:ext uri="{FF2B5EF4-FFF2-40B4-BE49-F238E27FC236}">
                <a16:creationId xmlns:a16="http://schemas.microsoft.com/office/drawing/2014/main" id="{8B8F3F66-CBFD-F154-C008-31C953E27398}"/>
              </a:ext>
            </a:extLst>
          </p:cNvPr>
          <p:cNvSpPr txBox="1"/>
          <p:nvPr/>
        </p:nvSpPr>
        <p:spPr>
          <a:xfrm>
            <a:off x="3260950" y="5507412"/>
            <a:ext cx="3696031" cy="307777"/>
          </a:xfrm>
          <a:prstGeom prst="rect">
            <a:avLst/>
          </a:prstGeom>
          <a:noFill/>
        </p:spPr>
        <p:txBody>
          <a:bodyPr wrap="square">
            <a:spAutoFit/>
          </a:bodyPr>
          <a:lstStyle/>
          <a:p>
            <a:r>
              <a:rPr lang="pt-BR" sz="1400" dirty="0"/>
              <a:t>Modelo conceitual do espaço global de dados.</a:t>
            </a:r>
          </a:p>
        </p:txBody>
      </p:sp>
      <p:cxnSp>
        <p:nvCxnSpPr>
          <p:cNvPr id="4" name="Conector reto 3">
            <a:extLst>
              <a:ext uri="{FF2B5EF4-FFF2-40B4-BE49-F238E27FC236}">
                <a16:creationId xmlns:a16="http://schemas.microsoft.com/office/drawing/2014/main" id="{C34FE5BD-C3A0-9A3F-D3FE-767662A56FC2}"/>
              </a:ext>
            </a:extLst>
          </p:cNvPr>
          <p:cNvCxnSpPr>
            <a:cxnSpLocks/>
          </p:cNvCxnSpPr>
          <p:nvPr/>
        </p:nvCxnSpPr>
        <p:spPr>
          <a:xfrm>
            <a:off x="3350124" y="5815189"/>
            <a:ext cx="5482791" cy="0"/>
          </a:xfrm>
          <a:prstGeom prst="line">
            <a:avLst/>
          </a:prstGeom>
          <a:ln>
            <a:solidFill>
              <a:srgbClr val="DCE3EA"/>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837806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a:extLst>
              <a:ext uri="{FF2B5EF4-FFF2-40B4-BE49-F238E27FC236}">
                <a16:creationId xmlns:a16="http://schemas.microsoft.com/office/drawing/2014/main" id="{574E96B1-F442-E2A1-0414-9B8E7D1E5301}"/>
              </a:ext>
            </a:extLst>
          </p:cNvPr>
          <p:cNvSpPr>
            <a:spLocks noGrp="1"/>
          </p:cNvSpPr>
          <p:nvPr>
            <p:ph type="body" sz="quarter" idx="10"/>
          </p:nvPr>
        </p:nvSpPr>
        <p:spPr>
          <a:xfrm>
            <a:off x="1019174" y="584200"/>
            <a:ext cx="10368295" cy="857250"/>
          </a:xfrm>
        </p:spPr>
        <p:txBody>
          <a:bodyPr/>
          <a:lstStyle/>
          <a:p>
            <a:r>
              <a:rPr lang="pt-BR" dirty="0"/>
              <a:t>PROTOCOLO AMQP</a:t>
            </a:r>
          </a:p>
        </p:txBody>
      </p:sp>
      <p:sp>
        <p:nvSpPr>
          <p:cNvPr id="3" name="CaixaDeTexto 2">
            <a:extLst>
              <a:ext uri="{FF2B5EF4-FFF2-40B4-BE49-F238E27FC236}">
                <a16:creationId xmlns:a16="http://schemas.microsoft.com/office/drawing/2014/main" id="{28311212-0062-C04C-5B57-5346FC63401F}"/>
              </a:ext>
            </a:extLst>
          </p:cNvPr>
          <p:cNvSpPr txBox="1"/>
          <p:nvPr/>
        </p:nvSpPr>
        <p:spPr>
          <a:xfrm>
            <a:off x="1030522" y="1510946"/>
            <a:ext cx="10197459" cy="646331"/>
          </a:xfrm>
          <a:prstGeom prst="rect">
            <a:avLst/>
          </a:prstGeom>
          <a:noFill/>
        </p:spPr>
        <p:txBody>
          <a:bodyPr wrap="square">
            <a:spAutoFit/>
          </a:bodyPr>
          <a:lstStyle/>
          <a:p>
            <a:r>
              <a:rPr lang="pt-BR" dirty="0">
                <a:solidFill>
                  <a:srgbClr val="212529"/>
                </a:solidFill>
              </a:rPr>
              <a:t>É um protocolo da camada de aplicação de padrão aberto que segue o paradigma publicar-assinar, conforme definido pelo OASIS, 2012. Além disso, para fornecer </a:t>
            </a:r>
            <a:r>
              <a:rPr lang="pt-BR" dirty="0" err="1">
                <a:solidFill>
                  <a:srgbClr val="212529"/>
                </a:solidFill>
              </a:rPr>
              <a:t>QoS</a:t>
            </a:r>
            <a:r>
              <a:rPr lang="pt-BR" dirty="0">
                <a:solidFill>
                  <a:srgbClr val="212529"/>
                </a:solidFill>
              </a:rPr>
              <a:t>, ele garante três níveis de entrega:</a:t>
            </a:r>
          </a:p>
        </p:txBody>
      </p:sp>
      <p:grpSp>
        <p:nvGrpSpPr>
          <p:cNvPr id="4" name="Agrupar 3">
            <a:extLst>
              <a:ext uri="{FF2B5EF4-FFF2-40B4-BE49-F238E27FC236}">
                <a16:creationId xmlns:a16="http://schemas.microsoft.com/office/drawing/2014/main" id="{A76374F3-57C8-FD80-61C4-AAA32C80ABC5}"/>
              </a:ext>
            </a:extLst>
          </p:cNvPr>
          <p:cNvGrpSpPr/>
          <p:nvPr/>
        </p:nvGrpSpPr>
        <p:grpSpPr>
          <a:xfrm>
            <a:off x="1019174" y="2836232"/>
            <a:ext cx="10815659" cy="2084420"/>
            <a:chOff x="1019174" y="2559786"/>
            <a:chExt cx="10815659" cy="2084420"/>
          </a:xfrm>
        </p:grpSpPr>
        <p:grpSp>
          <p:nvGrpSpPr>
            <p:cNvPr id="5" name="Agrupar 4">
              <a:extLst>
                <a:ext uri="{FF2B5EF4-FFF2-40B4-BE49-F238E27FC236}">
                  <a16:creationId xmlns:a16="http://schemas.microsoft.com/office/drawing/2014/main" id="{6E7D1DB5-8379-2F2A-AC3D-D331D586B08C}"/>
                </a:ext>
              </a:extLst>
            </p:cNvPr>
            <p:cNvGrpSpPr/>
            <p:nvPr/>
          </p:nvGrpSpPr>
          <p:grpSpPr>
            <a:xfrm>
              <a:off x="1019174" y="2559786"/>
              <a:ext cx="10723646" cy="1573723"/>
              <a:chOff x="357164" y="739265"/>
              <a:chExt cx="10723646" cy="1573723"/>
            </a:xfrm>
          </p:grpSpPr>
          <p:grpSp>
            <p:nvGrpSpPr>
              <p:cNvPr id="20" name="Agrupar 19">
                <a:extLst>
                  <a:ext uri="{FF2B5EF4-FFF2-40B4-BE49-F238E27FC236}">
                    <a16:creationId xmlns:a16="http://schemas.microsoft.com/office/drawing/2014/main" id="{2F8DD52B-B702-FEF2-C067-A77230357D96}"/>
                  </a:ext>
                </a:extLst>
              </p:cNvPr>
              <p:cNvGrpSpPr/>
              <p:nvPr/>
            </p:nvGrpSpPr>
            <p:grpSpPr>
              <a:xfrm>
                <a:off x="357164" y="835955"/>
                <a:ext cx="454941" cy="1477033"/>
                <a:chOff x="357164" y="835955"/>
                <a:chExt cx="454941" cy="1477033"/>
              </a:xfrm>
            </p:grpSpPr>
            <p:sp>
              <p:nvSpPr>
                <p:cNvPr id="23" name="Elipse 22">
                  <a:extLst>
                    <a:ext uri="{FF2B5EF4-FFF2-40B4-BE49-F238E27FC236}">
                      <a16:creationId xmlns:a16="http://schemas.microsoft.com/office/drawing/2014/main" id="{8A783ED6-2690-2AAE-DDB1-8DAC78A2E4C5}"/>
                    </a:ext>
                  </a:extLst>
                </p:cNvPr>
                <p:cNvSpPr/>
                <p:nvPr/>
              </p:nvSpPr>
              <p:spPr>
                <a:xfrm>
                  <a:off x="357164" y="835955"/>
                  <a:ext cx="454941" cy="45494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24" name="Conector reto 23">
                  <a:extLst>
                    <a:ext uri="{FF2B5EF4-FFF2-40B4-BE49-F238E27FC236}">
                      <a16:creationId xmlns:a16="http://schemas.microsoft.com/office/drawing/2014/main" id="{C7930D7B-9894-5C35-419A-BD917B2359E7}"/>
                    </a:ext>
                  </a:extLst>
                </p:cNvPr>
                <p:cNvCxnSpPr>
                  <a:cxnSpLocks/>
                </p:cNvCxnSpPr>
                <p:nvPr/>
              </p:nvCxnSpPr>
              <p:spPr>
                <a:xfrm>
                  <a:off x="575288" y="1290896"/>
                  <a:ext cx="0" cy="10220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Seta: para a Direita 24">
                  <a:extLst>
                    <a:ext uri="{FF2B5EF4-FFF2-40B4-BE49-F238E27FC236}">
                      <a16:creationId xmlns:a16="http://schemas.microsoft.com/office/drawing/2014/main" id="{1D89DAAA-7AD2-578C-9E03-AAA9728B0D16}"/>
                    </a:ext>
                  </a:extLst>
                </p:cNvPr>
                <p:cNvSpPr/>
                <p:nvPr/>
              </p:nvSpPr>
              <p:spPr>
                <a:xfrm>
                  <a:off x="496647" y="999616"/>
                  <a:ext cx="175975" cy="127619"/>
                </a:xfrm>
                <a:prstGeom prst="rightArrow">
                  <a:avLst>
                    <a:gd name="adj1" fmla="val 25531"/>
                    <a:gd name="adj2"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21" name="Retângulo: Cantos Arredondados 20">
                <a:extLst>
                  <a:ext uri="{FF2B5EF4-FFF2-40B4-BE49-F238E27FC236}">
                    <a16:creationId xmlns:a16="http://schemas.microsoft.com/office/drawing/2014/main" id="{54B236A5-239A-1A58-4198-242E43642FA5}"/>
                  </a:ext>
                </a:extLst>
              </p:cNvPr>
              <p:cNvSpPr/>
              <p:nvPr/>
            </p:nvSpPr>
            <p:spPr>
              <a:xfrm>
                <a:off x="1041400" y="739265"/>
                <a:ext cx="9469414" cy="631821"/>
              </a:xfrm>
              <a:prstGeom prst="roundRect">
                <a:avLst>
                  <a:gd name="adj" fmla="val 1553"/>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ln>
                    <a:solidFill>
                      <a:schemeClr val="accent3"/>
                    </a:solidFill>
                  </a:ln>
                  <a:solidFill>
                    <a:schemeClr val="bg1"/>
                  </a:solidFill>
                </a:endParaRPr>
              </a:p>
            </p:txBody>
          </p:sp>
          <p:sp>
            <p:nvSpPr>
              <p:cNvPr id="22" name="CaixaDeTexto 21">
                <a:extLst>
                  <a:ext uri="{FF2B5EF4-FFF2-40B4-BE49-F238E27FC236}">
                    <a16:creationId xmlns:a16="http://schemas.microsoft.com/office/drawing/2014/main" id="{26648711-19C2-436B-820F-8934ECACA84D}"/>
                  </a:ext>
                </a:extLst>
              </p:cNvPr>
              <p:cNvSpPr txBox="1"/>
              <p:nvPr/>
            </p:nvSpPr>
            <p:spPr>
              <a:xfrm>
                <a:off x="1232462" y="839852"/>
                <a:ext cx="9848348" cy="400110"/>
              </a:xfrm>
              <a:prstGeom prst="rect">
                <a:avLst/>
              </a:prstGeom>
              <a:noFill/>
            </p:spPr>
            <p:txBody>
              <a:bodyPr wrap="square">
                <a:spAutoFit/>
              </a:bodyPr>
              <a:lstStyle/>
              <a:p>
                <a:r>
                  <a:rPr lang="pt-BR" sz="2000" b="1" dirty="0" err="1">
                    <a:effectLst/>
                  </a:rPr>
                  <a:t>QoS</a:t>
                </a:r>
                <a:r>
                  <a:rPr lang="pt-BR" sz="2000" b="1" dirty="0">
                    <a:effectLst/>
                  </a:rPr>
                  <a:t> 0: MAIS UMA VEZ</a:t>
                </a:r>
              </a:p>
            </p:txBody>
          </p:sp>
        </p:grpSp>
        <p:grpSp>
          <p:nvGrpSpPr>
            <p:cNvPr id="6" name="Agrupar 5">
              <a:extLst>
                <a:ext uri="{FF2B5EF4-FFF2-40B4-BE49-F238E27FC236}">
                  <a16:creationId xmlns:a16="http://schemas.microsoft.com/office/drawing/2014/main" id="{E5BA4727-29D2-B6DC-A0EA-0B4684689992}"/>
                </a:ext>
              </a:extLst>
            </p:cNvPr>
            <p:cNvGrpSpPr/>
            <p:nvPr/>
          </p:nvGrpSpPr>
          <p:grpSpPr>
            <a:xfrm>
              <a:off x="1019174" y="3317800"/>
              <a:ext cx="10815659" cy="1235631"/>
              <a:chOff x="357164" y="739265"/>
              <a:chExt cx="10815659" cy="1235631"/>
            </a:xfrm>
          </p:grpSpPr>
          <p:grpSp>
            <p:nvGrpSpPr>
              <p:cNvPr id="14" name="Agrupar 13">
                <a:extLst>
                  <a:ext uri="{FF2B5EF4-FFF2-40B4-BE49-F238E27FC236}">
                    <a16:creationId xmlns:a16="http://schemas.microsoft.com/office/drawing/2014/main" id="{8A484F49-7244-DEB3-B3C5-091FED345608}"/>
                  </a:ext>
                </a:extLst>
              </p:cNvPr>
              <p:cNvGrpSpPr/>
              <p:nvPr/>
            </p:nvGrpSpPr>
            <p:grpSpPr>
              <a:xfrm>
                <a:off x="357164" y="835955"/>
                <a:ext cx="454941" cy="1138941"/>
                <a:chOff x="357164" y="835955"/>
                <a:chExt cx="454941" cy="1138941"/>
              </a:xfrm>
            </p:grpSpPr>
            <p:sp>
              <p:nvSpPr>
                <p:cNvPr id="17" name="Elipse 16">
                  <a:extLst>
                    <a:ext uri="{FF2B5EF4-FFF2-40B4-BE49-F238E27FC236}">
                      <a16:creationId xmlns:a16="http://schemas.microsoft.com/office/drawing/2014/main" id="{E0A64D21-6540-1E7B-5818-A2461DEF5A3D}"/>
                    </a:ext>
                  </a:extLst>
                </p:cNvPr>
                <p:cNvSpPr/>
                <p:nvPr/>
              </p:nvSpPr>
              <p:spPr>
                <a:xfrm>
                  <a:off x="357164" y="835955"/>
                  <a:ext cx="454941" cy="45494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8" name="Conector reto 17">
                  <a:extLst>
                    <a:ext uri="{FF2B5EF4-FFF2-40B4-BE49-F238E27FC236}">
                      <a16:creationId xmlns:a16="http://schemas.microsoft.com/office/drawing/2014/main" id="{78DE4371-C1BC-38D7-B540-1E8AEDA438EA}"/>
                    </a:ext>
                  </a:extLst>
                </p:cNvPr>
                <p:cNvCxnSpPr>
                  <a:cxnSpLocks/>
                </p:cNvCxnSpPr>
                <p:nvPr/>
              </p:nvCxnSpPr>
              <p:spPr>
                <a:xfrm>
                  <a:off x="575288" y="1290896"/>
                  <a:ext cx="0" cy="684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Seta: para a Direita 18">
                  <a:extLst>
                    <a:ext uri="{FF2B5EF4-FFF2-40B4-BE49-F238E27FC236}">
                      <a16:creationId xmlns:a16="http://schemas.microsoft.com/office/drawing/2014/main" id="{53085936-7418-690F-CC1C-D56A1A17CDA3}"/>
                    </a:ext>
                  </a:extLst>
                </p:cNvPr>
                <p:cNvSpPr/>
                <p:nvPr/>
              </p:nvSpPr>
              <p:spPr>
                <a:xfrm>
                  <a:off x="496647" y="999616"/>
                  <a:ext cx="175975" cy="127619"/>
                </a:xfrm>
                <a:prstGeom prst="rightArrow">
                  <a:avLst>
                    <a:gd name="adj1" fmla="val 25531"/>
                    <a:gd name="adj2"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15" name="Retângulo: Cantos Arredondados 14">
                <a:extLst>
                  <a:ext uri="{FF2B5EF4-FFF2-40B4-BE49-F238E27FC236}">
                    <a16:creationId xmlns:a16="http://schemas.microsoft.com/office/drawing/2014/main" id="{618961E8-56EA-ECEC-4E0A-C18D1145D387}"/>
                  </a:ext>
                </a:extLst>
              </p:cNvPr>
              <p:cNvSpPr/>
              <p:nvPr/>
            </p:nvSpPr>
            <p:spPr>
              <a:xfrm>
                <a:off x="1041400" y="739265"/>
                <a:ext cx="9469414" cy="604879"/>
              </a:xfrm>
              <a:prstGeom prst="roundRect">
                <a:avLst>
                  <a:gd name="adj" fmla="val 1553"/>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ln>
                    <a:solidFill>
                      <a:schemeClr val="accent3"/>
                    </a:solidFill>
                  </a:ln>
                  <a:solidFill>
                    <a:schemeClr val="bg1"/>
                  </a:solidFill>
                </a:endParaRPr>
              </a:p>
            </p:txBody>
          </p:sp>
          <p:sp>
            <p:nvSpPr>
              <p:cNvPr id="16" name="CaixaDeTexto 15">
                <a:extLst>
                  <a:ext uri="{FF2B5EF4-FFF2-40B4-BE49-F238E27FC236}">
                    <a16:creationId xmlns:a16="http://schemas.microsoft.com/office/drawing/2014/main" id="{993D1999-06BF-92BA-704F-6188285A763F}"/>
                  </a:ext>
                </a:extLst>
              </p:cNvPr>
              <p:cNvSpPr txBox="1"/>
              <p:nvPr/>
            </p:nvSpPr>
            <p:spPr>
              <a:xfrm>
                <a:off x="1232462" y="821598"/>
                <a:ext cx="9940361" cy="400110"/>
              </a:xfrm>
              <a:prstGeom prst="rect">
                <a:avLst/>
              </a:prstGeom>
              <a:noFill/>
            </p:spPr>
            <p:txBody>
              <a:bodyPr wrap="square">
                <a:spAutoFit/>
              </a:bodyPr>
              <a:lstStyle/>
              <a:p>
                <a:r>
                  <a:rPr lang="pt-BR" sz="2000" b="1" dirty="0" err="1">
                    <a:effectLst/>
                  </a:rPr>
                  <a:t>QoS</a:t>
                </a:r>
                <a:r>
                  <a:rPr lang="pt-BR" sz="2000" b="1" dirty="0">
                    <a:effectLst/>
                  </a:rPr>
                  <a:t> 1: PELO MENOS UMA VEZ</a:t>
                </a:r>
              </a:p>
            </p:txBody>
          </p:sp>
        </p:grpSp>
        <p:grpSp>
          <p:nvGrpSpPr>
            <p:cNvPr id="7" name="Agrupar 6">
              <a:extLst>
                <a:ext uri="{FF2B5EF4-FFF2-40B4-BE49-F238E27FC236}">
                  <a16:creationId xmlns:a16="http://schemas.microsoft.com/office/drawing/2014/main" id="{61BF93EC-67C0-AB76-0036-74B236F87E7D}"/>
                </a:ext>
              </a:extLst>
            </p:cNvPr>
            <p:cNvGrpSpPr/>
            <p:nvPr/>
          </p:nvGrpSpPr>
          <p:grpSpPr>
            <a:xfrm>
              <a:off x="1019174" y="4039327"/>
              <a:ext cx="10153650" cy="604879"/>
              <a:chOff x="357164" y="739265"/>
              <a:chExt cx="10839386" cy="604879"/>
            </a:xfrm>
          </p:grpSpPr>
          <p:grpSp>
            <p:nvGrpSpPr>
              <p:cNvPr id="8" name="Agrupar 7">
                <a:extLst>
                  <a:ext uri="{FF2B5EF4-FFF2-40B4-BE49-F238E27FC236}">
                    <a16:creationId xmlns:a16="http://schemas.microsoft.com/office/drawing/2014/main" id="{505DDAA7-F387-4DB6-8CAD-D67999D40A21}"/>
                  </a:ext>
                </a:extLst>
              </p:cNvPr>
              <p:cNvGrpSpPr/>
              <p:nvPr/>
            </p:nvGrpSpPr>
            <p:grpSpPr>
              <a:xfrm>
                <a:off x="357164" y="835955"/>
                <a:ext cx="454941" cy="454941"/>
                <a:chOff x="357164" y="835955"/>
                <a:chExt cx="454941" cy="454941"/>
              </a:xfrm>
            </p:grpSpPr>
            <p:sp>
              <p:nvSpPr>
                <p:cNvPr id="12" name="Elipse 11">
                  <a:extLst>
                    <a:ext uri="{FF2B5EF4-FFF2-40B4-BE49-F238E27FC236}">
                      <a16:creationId xmlns:a16="http://schemas.microsoft.com/office/drawing/2014/main" id="{BDD56014-0B52-479B-F6E9-A3AE92661CB1}"/>
                    </a:ext>
                  </a:extLst>
                </p:cNvPr>
                <p:cNvSpPr/>
                <p:nvPr/>
              </p:nvSpPr>
              <p:spPr>
                <a:xfrm>
                  <a:off x="357164" y="835955"/>
                  <a:ext cx="454941" cy="45494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Seta: para a Direita 12">
                  <a:extLst>
                    <a:ext uri="{FF2B5EF4-FFF2-40B4-BE49-F238E27FC236}">
                      <a16:creationId xmlns:a16="http://schemas.microsoft.com/office/drawing/2014/main" id="{1A982887-7AE0-395A-8A9A-6584D516112F}"/>
                    </a:ext>
                  </a:extLst>
                </p:cNvPr>
                <p:cNvSpPr/>
                <p:nvPr/>
              </p:nvSpPr>
              <p:spPr>
                <a:xfrm>
                  <a:off x="496647" y="999616"/>
                  <a:ext cx="175975" cy="127619"/>
                </a:xfrm>
                <a:prstGeom prst="rightArrow">
                  <a:avLst>
                    <a:gd name="adj1" fmla="val 25531"/>
                    <a:gd name="adj2"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9" name="Retângulo: Cantos Arredondados 8">
                <a:extLst>
                  <a:ext uri="{FF2B5EF4-FFF2-40B4-BE49-F238E27FC236}">
                    <a16:creationId xmlns:a16="http://schemas.microsoft.com/office/drawing/2014/main" id="{2F6051B9-1E99-E3BD-87B1-C340EAFE3A46}"/>
                  </a:ext>
                </a:extLst>
              </p:cNvPr>
              <p:cNvSpPr/>
              <p:nvPr/>
            </p:nvSpPr>
            <p:spPr>
              <a:xfrm>
                <a:off x="1087608" y="739265"/>
                <a:ext cx="10108942" cy="604879"/>
              </a:xfrm>
              <a:prstGeom prst="roundRect">
                <a:avLst>
                  <a:gd name="adj" fmla="val 1553"/>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ln>
                    <a:solidFill>
                      <a:schemeClr val="accent3"/>
                    </a:solidFill>
                  </a:ln>
                  <a:solidFill>
                    <a:schemeClr val="bg1"/>
                  </a:solidFill>
                </a:endParaRPr>
              </a:p>
            </p:txBody>
          </p:sp>
          <p:sp>
            <p:nvSpPr>
              <p:cNvPr id="11" name="CaixaDeTexto 10">
                <a:extLst>
                  <a:ext uri="{FF2B5EF4-FFF2-40B4-BE49-F238E27FC236}">
                    <a16:creationId xmlns:a16="http://schemas.microsoft.com/office/drawing/2014/main" id="{21383A31-CB59-2D9B-8A2A-340FE3B8566D}"/>
                  </a:ext>
                </a:extLst>
              </p:cNvPr>
              <p:cNvSpPr txBox="1"/>
              <p:nvPr/>
            </p:nvSpPr>
            <p:spPr>
              <a:xfrm>
                <a:off x="1291621" y="844898"/>
                <a:ext cx="9715987" cy="400110"/>
              </a:xfrm>
              <a:prstGeom prst="rect">
                <a:avLst/>
              </a:prstGeom>
              <a:noFill/>
            </p:spPr>
            <p:txBody>
              <a:bodyPr wrap="square">
                <a:spAutoFit/>
              </a:bodyPr>
              <a:lstStyle/>
              <a:p>
                <a:r>
                  <a:rPr lang="pt-BR" sz="2000" b="1" dirty="0" err="1">
                    <a:effectLst/>
                  </a:rPr>
                  <a:t>QoS</a:t>
                </a:r>
                <a:r>
                  <a:rPr lang="pt-BR" sz="2000" b="1" dirty="0">
                    <a:effectLst/>
                  </a:rPr>
                  <a:t> 2: EXATAMENTE UMA VEZ</a:t>
                </a:r>
              </a:p>
            </p:txBody>
          </p:sp>
        </p:grpSp>
      </p:grpSp>
    </p:spTree>
    <p:extLst>
      <p:ext uri="{BB962C8B-B14F-4D97-AF65-F5344CB8AC3E}">
        <p14:creationId xmlns:p14="http://schemas.microsoft.com/office/powerpoint/2010/main" val="288015194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a:extLst>
              <a:ext uri="{FF2B5EF4-FFF2-40B4-BE49-F238E27FC236}">
                <a16:creationId xmlns:a16="http://schemas.microsoft.com/office/drawing/2014/main" id="{574E96B1-F442-E2A1-0414-9B8E7D1E5301}"/>
              </a:ext>
            </a:extLst>
          </p:cNvPr>
          <p:cNvSpPr>
            <a:spLocks noGrp="1"/>
          </p:cNvSpPr>
          <p:nvPr>
            <p:ph type="body" sz="quarter" idx="10"/>
          </p:nvPr>
        </p:nvSpPr>
        <p:spPr>
          <a:xfrm>
            <a:off x="1019174" y="584200"/>
            <a:ext cx="10368295" cy="857250"/>
          </a:xfrm>
        </p:spPr>
        <p:txBody>
          <a:bodyPr/>
          <a:lstStyle/>
          <a:p>
            <a:r>
              <a:rPr lang="pt-BR" dirty="0"/>
              <a:t>PROTOCOLO AMQP</a:t>
            </a:r>
          </a:p>
        </p:txBody>
      </p:sp>
      <p:sp>
        <p:nvSpPr>
          <p:cNvPr id="3" name="CaixaDeTexto 2">
            <a:extLst>
              <a:ext uri="{FF2B5EF4-FFF2-40B4-BE49-F238E27FC236}">
                <a16:creationId xmlns:a16="http://schemas.microsoft.com/office/drawing/2014/main" id="{28311212-0062-C04C-5B57-5346FC63401F}"/>
              </a:ext>
            </a:extLst>
          </p:cNvPr>
          <p:cNvSpPr txBox="1"/>
          <p:nvPr/>
        </p:nvSpPr>
        <p:spPr>
          <a:xfrm>
            <a:off x="1019175" y="1923951"/>
            <a:ext cx="10197459" cy="369332"/>
          </a:xfrm>
          <a:prstGeom prst="rect">
            <a:avLst/>
          </a:prstGeom>
          <a:noFill/>
        </p:spPr>
        <p:txBody>
          <a:bodyPr wrap="square">
            <a:spAutoFit/>
          </a:bodyPr>
          <a:lstStyle/>
          <a:p>
            <a:r>
              <a:rPr lang="pt-BR" dirty="0">
                <a:solidFill>
                  <a:srgbClr val="212529"/>
                </a:solidFill>
              </a:rPr>
              <a:t>Veja um exemplo de como ocorre a comunicação no AMQP.</a:t>
            </a:r>
          </a:p>
        </p:txBody>
      </p:sp>
      <p:pic>
        <p:nvPicPr>
          <p:cNvPr id="26" name="Imagem 25">
            <a:extLst>
              <a:ext uri="{FF2B5EF4-FFF2-40B4-BE49-F238E27FC236}">
                <a16:creationId xmlns:a16="http://schemas.microsoft.com/office/drawing/2014/main" id="{374E35B6-41CC-A1DB-7918-63F3766A28D1}"/>
              </a:ext>
            </a:extLst>
          </p:cNvPr>
          <p:cNvPicPr>
            <a:picLocks noChangeAspect="1"/>
          </p:cNvPicPr>
          <p:nvPr/>
        </p:nvPicPr>
        <p:blipFill>
          <a:blip r:embed="rId2"/>
          <a:stretch>
            <a:fillRect/>
          </a:stretch>
        </p:blipFill>
        <p:spPr>
          <a:xfrm>
            <a:off x="2446954" y="2894307"/>
            <a:ext cx="7298093" cy="1069386"/>
          </a:xfrm>
          <a:prstGeom prst="rect">
            <a:avLst/>
          </a:prstGeom>
        </p:spPr>
      </p:pic>
      <p:sp>
        <p:nvSpPr>
          <p:cNvPr id="27" name="CaixaDeTexto 26">
            <a:extLst>
              <a:ext uri="{FF2B5EF4-FFF2-40B4-BE49-F238E27FC236}">
                <a16:creationId xmlns:a16="http://schemas.microsoft.com/office/drawing/2014/main" id="{91F4BB7D-D54E-5876-43B3-0D4B114C1A53}"/>
              </a:ext>
            </a:extLst>
          </p:cNvPr>
          <p:cNvSpPr txBox="1"/>
          <p:nvPr/>
        </p:nvSpPr>
        <p:spPr>
          <a:xfrm>
            <a:off x="2446952" y="3963693"/>
            <a:ext cx="7298093" cy="307777"/>
          </a:xfrm>
          <a:prstGeom prst="rect">
            <a:avLst/>
          </a:prstGeom>
          <a:noFill/>
        </p:spPr>
        <p:txBody>
          <a:bodyPr wrap="square">
            <a:spAutoFit/>
          </a:bodyPr>
          <a:lstStyle/>
          <a:p>
            <a:r>
              <a:rPr lang="pt-BR" sz="1400" dirty="0">
                <a:solidFill>
                  <a:schemeClr val="bg2">
                    <a:lumMod val="10000"/>
                  </a:schemeClr>
                </a:solidFill>
              </a:rPr>
              <a:t>Comunicação no AMQP.</a:t>
            </a:r>
          </a:p>
        </p:txBody>
      </p:sp>
      <p:cxnSp>
        <p:nvCxnSpPr>
          <p:cNvPr id="4" name="Conector reto 3">
            <a:extLst>
              <a:ext uri="{FF2B5EF4-FFF2-40B4-BE49-F238E27FC236}">
                <a16:creationId xmlns:a16="http://schemas.microsoft.com/office/drawing/2014/main" id="{55BED248-D29A-54A7-40F2-78148D6EBA59}"/>
              </a:ext>
            </a:extLst>
          </p:cNvPr>
          <p:cNvCxnSpPr>
            <a:cxnSpLocks/>
          </p:cNvCxnSpPr>
          <p:nvPr/>
        </p:nvCxnSpPr>
        <p:spPr>
          <a:xfrm>
            <a:off x="2548845" y="4271470"/>
            <a:ext cx="7057068" cy="0"/>
          </a:xfrm>
          <a:prstGeom prst="line">
            <a:avLst/>
          </a:prstGeom>
          <a:ln>
            <a:solidFill>
              <a:srgbClr val="DCE3EA"/>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373635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Espaço Reservado para Texto 7">
            <a:extLst>
              <a:ext uri="{FF2B5EF4-FFF2-40B4-BE49-F238E27FC236}">
                <a16:creationId xmlns:a16="http://schemas.microsoft.com/office/drawing/2014/main" id="{4BAA6DA1-7BF1-A712-E66C-CDC3F6D07E06}"/>
              </a:ext>
            </a:extLst>
          </p:cNvPr>
          <p:cNvSpPr>
            <a:spLocks noGrp="1"/>
          </p:cNvSpPr>
          <p:nvPr>
            <p:ph type="body" sz="quarter" idx="11"/>
          </p:nvPr>
        </p:nvSpPr>
        <p:spPr/>
        <p:txBody>
          <a:bodyPr/>
          <a:lstStyle/>
          <a:p>
            <a:r>
              <a:rPr lang="pt-BR" dirty="0"/>
              <a:t>Desenvolvimento de aplicações usando plataformas de middleware para IOT em Python</a:t>
            </a:r>
          </a:p>
        </p:txBody>
      </p:sp>
      <p:pic>
        <p:nvPicPr>
          <p:cNvPr id="11" name="Espaço Reservado para Imagem 10">
            <a:extLst>
              <a:ext uri="{FF2B5EF4-FFF2-40B4-BE49-F238E27FC236}">
                <a16:creationId xmlns:a16="http://schemas.microsoft.com/office/drawing/2014/main" id="{06107405-A814-3641-12E0-5C023FB3A32E}"/>
              </a:ext>
            </a:extLst>
          </p:cNvPr>
          <p:cNvPicPr>
            <a:picLocks noGrp="1" noChangeAspect="1"/>
          </p:cNvPicPr>
          <p:nvPr>
            <p:ph type="pic" sz="quarter" idx="10"/>
          </p:nvPr>
        </p:nvPicPr>
        <p:blipFill>
          <a:blip r:embed="rId2"/>
          <a:srcRect l="10744" r="10744"/>
          <a:stretch/>
        </p:blipFill>
        <p:spPr/>
      </p:pic>
    </p:spTree>
    <p:extLst>
      <p:ext uri="{BB962C8B-B14F-4D97-AF65-F5344CB8AC3E}">
        <p14:creationId xmlns:p14="http://schemas.microsoft.com/office/powerpoint/2010/main" val="233393216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Texto 6">
            <a:extLst>
              <a:ext uri="{FF2B5EF4-FFF2-40B4-BE49-F238E27FC236}">
                <a16:creationId xmlns:a16="http://schemas.microsoft.com/office/drawing/2014/main" id="{FE5FBC30-1344-AF7A-84DA-4F480435896F}"/>
              </a:ext>
            </a:extLst>
          </p:cNvPr>
          <p:cNvSpPr>
            <a:spLocks noGrp="1"/>
          </p:cNvSpPr>
          <p:nvPr>
            <p:ph type="body" sz="quarter" idx="10"/>
          </p:nvPr>
        </p:nvSpPr>
        <p:spPr/>
        <p:txBody>
          <a:bodyPr/>
          <a:lstStyle/>
          <a:p>
            <a:r>
              <a:rPr lang="pt-BR" dirty="0"/>
              <a:t>BIBLIOTECAS E ECOSSISTEMA DO ARDUINO</a:t>
            </a:r>
          </a:p>
        </p:txBody>
      </p:sp>
      <p:sp>
        <p:nvSpPr>
          <p:cNvPr id="9" name="CaixaDeTexto 8">
            <a:extLst>
              <a:ext uri="{FF2B5EF4-FFF2-40B4-BE49-F238E27FC236}">
                <a16:creationId xmlns:a16="http://schemas.microsoft.com/office/drawing/2014/main" id="{EDA1FBE9-BDED-7FAC-E9F4-CEB37CCE970C}"/>
              </a:ext>
            </a:extLst>
          </p:cNvPr>
          <p:cNvSpPr txBox="1"/>
          <p:nvPr/>
        </p:nvSpPr>
        <p:spPr>
          <a:xfrm>
            <a:off x="1030989" y="1919838"/>
            <a:ext cx="6097772" cy="369332"/>
          </a:xfrm>
          <a:prstGeom prst="rect">
            <a:avLst/>
          </a:prstGeom>
          <a:noFill/>
        </p:spPr>
        <p:txBody>
          <a:bodyPr wrap="square">
            <a:spAutoFit/>
          </a:bodyPr>
          <a:lstStyle/>
          <a:p>
            <a:r>
              <a:rPr lang="pt-BR" dirty="0">
                <a:solidFill>
                  <a:schemeClr val="bg2">
                    <a:lumMod val="10000"/>
                  </a:schemeClr>
                </a:solidFill>
              </a:rPr>
              <a:t>Os elementos que compõem esse ecossistema são:</a:t>
            </a:r>
          </a:p>
        </p:txBody>
      </p:sp>
      <p:grpSp>
        <p:nvGrpSpPr>
          <p:cNvPr id="10" name="Agrupar 9">
            <a:extLst>
              <a:ext uri="{FF2B5EF4-FFF2-40B4-BE49-F238E27FC236}">
                <a16:creationId xmlns:a16="http://schemas.microsoft.com/office/drawing/2014/main" id="{3627F050-BA55-402D-32FB-C474B5759D1A}"/>
              </a:ext>
            </a:extLst>
          </p:cNvPr>
          <p:cNvGrpSpPr/>
          <p:nvPr/>
        </p:nvGrpSpPr>
        <p:grpSpPr>
          <a:xfrm>
            <a:off x="1019174" y="2836232"/>
            <a:ext cx="10815659" cy="2084420"/>
            <a:chOff x="1019174" y="2559786"/>
            <a:chExt cx="10815659" cy="2084420"/>
          </a:xfrm>
        </p:grpSpPr>
        <p:grpSp>
          <p:nvGrpSpPr>
            <p:cNvPr id="11" name="Agrupar 10">
              <a:extLst>
                <a:ext uri="{FF2B5EF4-FFF2-40B4-BE49-F238E27FC236}">
                  <a16:creationId xmlns:a16="http://schemas.microsoft.com/office/drawing/2014/main" id="{58F9B3BA-28FC-0DC8-3C6B-05D1868D0C5C}"/>
                </a:ext>
              </a:extLst>
            </p:cNvPr>
            <p:cNvGrpSpPr/>
            <p:nvPr/>
          </p:nvGrpSpPr>
          <p:grpSpPr>
            <a:xfrm>
              <a:off x="1019174" y="2559786"/>
              <a:ext cx="10723646" cy="1573723"/>
              <a:chOff x="357164" y="739265"/>
              <a:chExt cx="10723646" cy="1573723"/>
            </a:xfrm>
          </p:grpSpPr>
          <p:grpSp>
            <p:nvGrpSpPr>
              <p:cNvPr id="25" name="Agrupar 24">
                <a:extLst>
                  <a:ext uri="{FF2B5EF4-FFF2-40B4-BE49-F238E27FC236}">
                    <a16:creationId xmlns:a16="http://schemas.microsoft.com/office/drawing/2014/main" id="{00016AE7-F2BF-04BE-82E6-B7137FDC767F}"/>
                  </a:ext>
                </a:extLst>
              </p:cNvPr>
              <p:cNvGrpSpPr/>
              <p:nvPr/>
            </p:nvGrpSpPr>
            <p:grpSpPr>
              <a:xfrm>
                <a:off x="357164" y="835955"/>
                <a:ext cx="454941" cy="1477033"/>
                <a:chOff x="357164" y="835955"/>
                <a:chExt cx="454941" cy="1477033"/>
              </a:xfrm>
            </p:grpSpPr>
            <p:sp>
              <p:nvSpPr>
                <p:cNvPr id="28" name="Elipse 27">
                  <a:extLst>
                    <a:ext uri="{FF2B5EF4-FFF2-40B4-BE49-F238E27FC236}">
                      <a16:creationId xmlns:a16="http://schemas.microsoft.com/office/drawing/2014/main" id="{5B311238-D07A-F7F5-293A-88D46084EBD4}"/>
                    </a:ext>
                  </a:extLst>
                </p:cNvPr>
                <p:cNvSpPr/>
                <p:nvPr/>
              </p:nvSpPr>
              <p:spPr>
                <a:xfrm>
                  <a:off x="357164" y="835955"/>
                  <a:ext cx="454941" cy="45494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29" name="Conector reto 28">
                  <a:extLst>
                    <a:ext uri="{FF2B5EF4-FFF2-40B4-BE49-F238E27FC236}">
                      <a16:creationId xmlns:a16="http://schemas.microsoft.com/office/drawing/2014/main" id="{D2FEBFFC-B84F-561F-17E3-F38281724D3B}"/>
                    </a:ext>
                  </a:extLst>
                </p:cNvPr>
                <p:cNvCxnSpPr>
                  <a:cxnSpLocks/>
                </p:cNvCxnSpPr>
                <p:nvPr/>
              </p:nvCxnSpPr>
              <p:spPr>
                <a:xfrm>
                  <a:off x="575288" y="1290896"/>
                  <a:ext cx="0" cy="10220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Seta: para a Direita 29">
                  <a:extLst>
                    <a:ext uri="{FF2B5EF4-FFF2-40B4-BE49-F238E27FC236}">
                      <a16:creationId xmlns:a16="http://schemas.microsoft.com/office/drawing/2014/main" id="{5CD7DBAB-3CC4-5E14-5311-99D0EEE4F54F}"/>
                    </a:ext>
                  </a:extLst>
                </p:cNvPr>
                <p:cNvSpPr/>
                <p:nvPr/>
              </p:nvSpPr>
              <p:spPr>
                <a:xfrm>
                  <a:off x="496647" y="999616"/>
                  <a:ext cx="175975" cy="127619"/>
                </a:xfrm>
                <a:prstGeom prst="rightArrow">
                  <a:avLst>
                    <a:gd name="adj1" fmla="val 25531"/>
                    <a:gd name="adj2"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26" name="Retângulo: Cantos Arredondados 25">
                <a:extLst>
                  <a:ext uri="{FF2B5EF4-FFF2-40B4-BE49-F238E27FC236}">
                    <a16:creationId xmlns:a16="http://schemas.microsoft.com/office/drawing/2014/main" id="{4348FA98-A971-3B11-F605-ABB424F69A6B}"/>
                  </a:ext>
                </a:extLst>
              </p:cNvPr>
              <p:cNvSpPr/>
              <p:nvPr/>
            </p:nvSpPr>
            <p:spPr>
              <a:xfrm>
                <a:off x="1041400" y="739265"/>
                <a:ext cx="9469414" cy="631821"/>
              </a:xfrm>
              <a:prstGeom prst="roundRect">
                <a:avLst>
                  <a:gd name="adj" fmla="val 1553"/>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ln>
                    <a:solidFill>
                      <a:schemeClr val="accent3"/>
                    </a:solidFill>
                  </a:ln>
                  <a:solidFill>
                    <a:schemeClr val="bg1"/>
                  </a:solidFill>
                </a:endParaRPr>
              </a:p>
            </p:txBody>
          </p:sp>
          <p:sp>
            <p:nvSpPr>
              <p:cNvPr id="27" name="CaixaDeTexto 26">
                <a:extLst>
                  <a:ext uri="{FF2B5EF4-FFF2-40B4-BE49-F238E27FC236}">
                    <a16:creationId xmlns:a16="http://schemas.microsoft.com/office/drawing/2014/main" id="{CBA0B3E4-2772-9F89-FD48-E9EE9C1F6597}"/>
                  </a:ext>
                </a:extLst>
              </p:cNvPr>
              <p:cNvSpPr txBox="1"/>
              <p:nvPr/>
            </p:nvSpPr>
            <p:spPr>
              <a:xfrm>
                <a:off x="1232462" y="839852"/>
                <a:ext cx="9848348" cy="400110"/>
              </a:xfrm>
              <a:prstGeom prst="rect">
                <a:avLst/>
              </a:prstGeom>
              <a:noFill/>
            </p:spPr>
            <p:txBody>
              <a:bodyPr wrap="square">
                <a:spAutoFit/>
              </a:bodyPr>
              <a:lstStyle/>
              <a:p>
                <a:r>
                  <a:rPr lang="pt-BR" sz="2000" b="1" dirty="0">
                    <a:effectLst/>
                  </a:rPr>
                  <a:t>A placa Arduino</a:t>
                </a:r>
              </a:p>
            </p:txBody>
          </p:sp>
        </p:grpSp>
        <p:grpSp>
          <p:nvGrpSpPr>
            <p:cNvPr id="12" name="Agrupar 11">
              <a:extLst>
                <a:ext uri="{FF2B5EF4-FFF2-40B4-BE49-F238E27FC236}">
                  <a16:creationId xmlns:a16="http://schemas.microsoft.com/office/drawing/2014/main" id="{B6875922-0F55-7D33-A20B-43C8E27E22CC}"/>
                </a:ext>
              </a:extLst>
            </p:cNvPr>
            <p:cNvGrpSpPr/>
            <p:nvPr/>
          </p:nvGrpSpPr>
          <p:grpSpPr>
            <a:xfrm>
              <a:off x="1019174" y="3317800"/>
              <a:ext cx="10815659" cy="1235631"/>
              <a:chOff x="357164" y="739265"/>
              <a:chExt cx="10815659" cy="1235631"/>
            </a:xfrm>
          </p:grpSpPr>
          <p:grpSp>
            <p:nvGrpSpPr>
              <p:cNvPr id="19" name="Agrupar 18">
                <a:extLst>
                  <a:ext uri="{FF2B5EF4-FFF2-40B4-BE49-F238E27FC236}">
                    <a16:creationId xmlns:a16="http://schemas.microsoft.com/office/drawing/2014/main" id="{7A2947A6-A0C2-42FC-DAD2-C57324B5EE26}"/>
                  </a:ext>
                </a:extLst>
              </p:cNvPr>
              <p:cNvGrpSpPr/>
              <p:nvPr/>
            </p:nvGrpSpPr>
            <p:grpSpPr>
              <a:xfrm>
                <a:off x="357164" y="835955"/>
                <a:ext cx="454941" cy="1138941"/>
                <a:chOff x="357164" y="835955"/>
                <a:chExt cx="454941" cy="1138941"/>
              </a:xfrm>
            </p:grpSpPr>
            <p:sp>
              <p:nvSpPr>
                <p:cNvPr id="22" name="Elipse 21">
                  <a:extLst>
                    <a:ext uri="{FF2B5EF4-FFF2-40B4-BE49-F238E27FC236}">
                      <a16:creationId xmlns:a16="http://schemas.microsoft.com/office/drawing/2014/main" id="{1C594A14-03D5-D615-F47F-0F74C83F35A3}"/>
                    </a:ext>
                  </a:extLst>
                </p:cNvPr>
                <p:cNvSpPr/>
                <p:nvPr/>
              </p:nvSpPr>
              <p:spPr>
                <a:xfrm>
                  <a:off x="357164" y="835955"/>
                  <a:ext cx="454941" cy="45494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23" name="Conector reto 22">
                  <a:extLst>
                    <a:ext uri="{FF2B5EF4-FFF2-40B4-BE49-F238E27FC236}">
                      <a16:creationId xmlns:a16="http://schemas.microsoft.com/office/drawing/2014/main" id="{AD230080-62C5-FCDF-A3F4-F149D18307A0}"/>
                    </a:ext>
                  </a:extLst>
                </p:cNvPr>
                <p:cNvCxnSpPr>
                  <a:cxnSpLocks/>
                </p:cNvCxnSpPr>
                <p:nvPr/>
              </p:nvCxnSpPr>
              <p:spPr>
                <a:xfrm>
                  <a:off x="575288" y="1290896"/>
                  <a:ext cx="0" cy="684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Seta: para a Direita 23">
                  <a:extLst>
                    <a:ext uri="{FF2B5EF4-FFF2-40B4-BE49-F238E27FC236}">
                      <a16:creationId xmlns:a16="http://schemas.microsoft.com/office/drawing/2014/main" id="{E3D19939-DDA1-98AD-A1AB-B302BB34F439}"/>
                    </a:ext>
                  </a:extLst>
                </p:cNvPr>
                <p:cNvSpPr/>
                <p:nvPr/>
              </p:nvSpPr>
              <p:spPr>
                <a:xfrm>
                  <a:off x="496647" y="999616"/>
                  <a:ext cx="175975" cy="127619"/>
                </a:xfrm>
                <a:prstGeom prst="rightArrow">
                  <a:avLst>
                    <a:gd name="adj1" fmla="val 25531"/>
                    <a:gd name="adj2"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20" name="Retângulo: Cantos Arredondados 19">
                <a:extLst>
                  <a:ext uri="{FF2B5EF4-FFF2-40B4-BE49-F238E27FC236}">
                    <a16:creationId xmlns:a16="http://schemas.microsoft.com/office/drawing/2014/main" id="{B045C9F5-3D93-4793-E440-E70A9476B91C}"/>
                  </a:ext>
                </a:extLst>
              </p:cNvPr>
              <p:cNvSpPr/>
              <p:nvPr/>
            </p:nvSpPr>
            <p:spPr>
              <a:xfrm>
                <a:off x="1041400" y="739265"/>
                <a:ext cx="9469414" cy="604879"/>
              </a:xfrm>
              <a:prstGeom prst="roundRect">
                <a:avLst>
                  <a:gd name="adj" fmla="val 1553"/>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ln>
                    <a:solidFill>
                      <a:schemeClr val="accent3"/>
                    </a:solidFill>
                  </a:ln>
                  <a:solidFill>
                    <a:schemeClr val="bg1"/>
                  </a:solidFill>
                </a:endParaRPr>
              </a:p>
            </p:txBody>
          </p:sp>
          <p:sp>
            <p:nvSpPr>
              <p:cNvPr id="21" name="CaixaDeTexto 20">
                <a:extLst>
                  <a:ext uri="{FF2B5EF4-FFF2-40B4-BE49-F238E27FC236}">
                    <a16:creationId xmlns:a16="http://schemas.microsoft.com/office/drawing/2014/main" id="{88346CB5-E3CE-FE12-0247-37A76064777E}"/>
                  </a:ext>
                </a:extLst>
              </p:cNvPr>
              <p:cNvSpPr txBox="1"/>
              <p:nvPr/>
            </p:nvSpPr>
            <p:spPr>
              <a:xfrm>
                <a:off x="1232462" y="821598"/>
                <a:ext cx="9940361" cy="400110"/>
              </a:xfrm>
              <a:prstGeom prst="rect">
                <a:avLst/>
              </a:prstGeom>
              <a:noFill/>
            </p:spPr>
            <p:txBody>
              <a:bodyPr wrap="square">
                <a:spAutoFit/>
              </a:bodyPr>
              <a:lstStyle/>
              <a:p>
                <a:r>
                  <a:rPr lang="pt-BR" sz="2000" b="1" dirty="0">
                    <a:effectLst/>
                  </a:rPr>
                  <a:t>IDE Arduino</a:t>
                </a:r>
              </a:p>
            </p:txBody>
          </p:sp>
        </p:grpSp>
        <p:grpSp>
          <p:nvGrpSpPr>
            <p:cNvPr id="13" name="Agrupar 12">
              <a:extLst>
                <a:ext uri="{FF2B5EF4-FFF2-40B4-BE49-F238E27FC236}">
                  <a16:creationId xmlns:a16="http://schemas.microsoft.com/office/drawing/2014/main" id="{EA479DD1-035B-BF68-2C0E-1B1D58DE7ED2}"/>
                </a:ext>
              </a:extLst>
            </p:cNvPr>
            <p:cNvGrpSpPr/>
            <p:nvPr/>
          </p:nvGrpSpPr>
          <p:grpSpPr>
            <a:xfrm>
              <a:off x="1019174" y="4039327"/>
              <a:ext cx="10153650" cy="604879"/>
              <a:chOff x="357164" y="739265"/>
              <a:chExt cx="10839386" cy="604879"/>
            </a:xfrm>
          </p:grpSpPr>
          <p:grpSp>
            <p:nvGrpSpPr>
              <p:cNvPr id="14" name="Agrupar 13">
                <a:extLst>
                  <a:ext uri="{FF2B5EF4-FFF2-40B4-BE49-F238E27FC236}">
                    <a16:creationId xmlns:a16="http://schemas.microsoft.com/office/drawing/2014/main" id="{E7390676-34B2-DCCD-9E1A-4B406219893D}"/>
                  </a:ext>
                </a:extLst>
              </p:cNvPr>
              <p:cNvGrpSpPr/>
              <p:nvPr/>
            </p:nvGrpSpPr>
            <p:grpSpPr>
              <a:xfrm>
                <a:off x="357164" y="835955"/>
                <a:ext cx="454941" cy="454941"/>
                <a:chOff x="357164" y="835955"/>
                <a:chExt cx="454941" cy="454941"/>
              </a:xfrm>
            </p:grpSpPr>
            <p:sp>
              <p:nvSpPr>
                <p:cNvPr id="17" name="Elipse 16">
                  <a:extLst>
                    <a:ext uri="{FF2B5EF4-FFF2-40B4-BE49-F238E27FC236}">
                      <a16:creationId xmlns:a16="http://schemas.microsoft.com/office/drawing/2014/main" id="{02349F8E-B9EC-928E-57A3-16EB075ACB74}"/>
                    </a:ext>
                  </a:extLst>
                </p:cNvPr>
                <p:cNvSpPr/>
                <p:nvPr/>
              </p:nvSpPr>
              <p:spPr>
                <a:xfrm>
                  <a:off x="357164" y="835955"/>
                  <a:ext cx="454941" cy="45494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Seta: para a Direita 17">
                  <a:extLst>
                    <a:ext uri="{FF2B5EF4-FFF2-40B4-BE49-F238E27FC236}">
                      <a16:creationId xmlns:a16="http://schemas.microsoft.com/office/drawing/2014/main" id="{D041C081-B4D9-E416-9F7B-6E3DC514935C}"/>
                    </a:ext>
                  </a:extLst>
                </p:cNvPr>
                <p:cNvSpPr/>
                <p:nvPr/>
              </p:nvSpPr>
              <p:spPr>
                <a:xfrm>
                  <a:off x="496647" y="999616"/>
                  <a:ext cx="175975" cy="127619"/>
                </a:xfrm>
                <a:prstGeom prst="rightArrow">
                  <a:avLst>
                    <a:gd name="adj1" fmla="val 25531"/>
                    <a:gd name="adj2"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15" name="Retângulo: Cantos Arredondados 14">
                <a:extLst>
                  <a:ext uri="{FF2B5EF4-FFF2-40B4-BE49-F238E27FC236}">
                    <a16:creationId xmlns:a16="http://schemas.microsoft.com/office/drawing/2014/main" id="{96718CC5-3D43-BFE0-F838-AF9023FCE657}"/>
                  </a:ext>
                </a:extLst>
              </p:cNvPr>
              <p:cNvSpPr/>
              <p:nvPr/>
            </p:nvSpPr>
            <p:spPr>
              <a:xfrm>
                <a:off x="1087608" y="739265"/>
                <a:ext cx="10108942" cy="604879"/>
              </a:xfrm>
              <a:prstGeom prst="roundRect">
                <a:avLst>
                  <a:gd name="adj" fmla="val 1553"/>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ln>
                    <a:solidFill>
                      <a:schemeClr val="accent3"/>
                    </a:solidFill>
                  </a:ln>
                  <a:solidFill>
                    <a:schemeClr val="bg1"/>
                  </a:solidFill>
                </a:endParaRPr>
              </a:p>
            </p:txBody>
          </p:sp>
          <p:sp>
            <p:nvSpPr>
              <p:cNvPr id="16" name="CaixaDeTexto 15">
                <a:extLst>
                  <a:ext uri="{FF2B5EF4-FFF2-40B4-BE49-F238E27FC236}">
                    <a16:creationId xmlns:a16="http://schemas.microsoft.com/office/drawing/2014/main" id="{D2B0039A-C354-6262-D42A-689D5585EF07}"/>
                  </a:ext>
                </a:extLst>
              </p:cNvPr>
              <p:cNvSpPr txBox="1"/>
              <p:nvPr/>
            </p:nvSpPr>
            <p:spPr>
              <a:xfrm>
                <a:off x="1291621" y="844898"/>
                <a:ext cx="9715987" cy="400110"/>
              </a:xfrm>
              <a:prstGeom prst="rect">
                <a:avLst/>
              </a:prstGeom>
              <a:noFill/>
            </p:spPr>
            <p:txBody>
              <a:bodyPr wrap="square">
                <a:spAutoFit/>
              </a:bodyPr>
              <a:lstStyle/>
              <a:p>
                <a:r>
                  <a:rPr lang="pt-BR" sz="2000" b="1" dirty="0">
                    <a:effectLst/>
                  </a:rPr>
                  <a:t>Linguagem Arduino</a:t>
                </a:r>
              </a:p>
            </p:txBody>
          </p:sp>
        </p:grpSp>
      </p:grpSp>
    </p:spTree>
    <p:extLst>
      <p:ext uri="{BB962C8B-B14F-4D97-AF65-F5344CB8AC3E}">
        <p14:creationId xmlns:p14="http://schemas.microsoft.com/office/powerpoint/2010/main" val="336191451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Texto 6">
            <a:extLst>
              <a:ext uri="{FF2B5EF4-FFF2-40B4-BE49-F238E27FC236}">
                <a16:creationId xmlns:a16="http://schemas.microsoft.com/office/drawing/2014/main" id="{FE5FBC30-1344-AF7A-84DA-4F480435896F}"/>
              </a:ext>
            </a:extLst>
          </p:cNvPr>
          <p:cNvSpPr>
            <a:spLocks noGrp="1"/>
          </p:cNvSpPr>
          <p:nvPr>
            <p:ph type="body" sz="quarter" idx="10"/>
          </p:nvPr>
        </p:nvSpPr>
        <p:spPr/>
        <p:txBody>
          <a:bodyPr/>
          <a:lstStyle/>
          <a:p>
            <a:r>
              <a:rPr lang="pt-BR" dirty="0"/>
              <a:t>BIBLIOTECAS E ECOSSISTEMA DO ARDUINO</a:t>
            </a:r>
          </a:p>
        </p:txBody>
      </p:sp>
      <p:sp>
        <p:nvSpPr>
          <p:cNvPr id="49" name="Espaço Reservado para Texto 2">
            <a:extLst>
              <a:ext uri="{FF2B5EF4-FFF2-40B4-BE49-F238E27FC236}">
                <a16:creationId xmlns:a16="http://schemas.microsoft.com/office/drawing/2014/main" id="{7D8458D7-6AC0-19EB-9B2B-443B42451870}"/>
              </a:ext>
            </a:extLst>
          </p:cNvPr>
          <p:cNvSpPr>
            <a:spLocks noGrp="1"/>
          </p:cNvSpPr>
          <p:nvPr>
            <p:ph type="body" sz="quarter" idx="11"/>
          </p:nvPr>
        </p:nvSpPr>
        <p:spPr>
          <a:xfrm>
            <a:off x="1019174" y="1457473"/>
            <a:ext cx="10153650" cy="857250"/>
          </a:xfrm>
        </p:spPr>
        <p:txBody>
          <a:bodyPr/>
          <a:lstStyle/>
          <a:p>
            <a:r>
              <a:rPr lang="pt-BR" dirty="0"/>
              <a:t>Bibliotecas</a:t>
            </a:r>
          </a:p>
        </p:txBody>
      </p:sp>
      <p:grpSp>
        <p:nvGrpSpPr>
          <p:cNvPr id="57" name="Agrupar 56">
            <a:extLst>
              <a:ext uri="{FF2B5EF4-FFF2-40B4-BE49-F238E27FC236}">
                <a16:creationId xmlns:a16="http://schemas.microsoft.com/office/drawing/2014/main" id="{38C3112C-3474-6594-C88A-E7B2E6D92397}"/>
              </a:ext>
            </a:extLst>
          </p:cNvPr>
          <p:cNvGrpSpPr/>
          <p:nvPr/>
        </p:nvGrpSpPr>
        <p:grpSpPr>
          <a:xfrm>
            <a:off x="1019174" y="2686040"/>
            <a:ext cx="10826772" cy="2803258"/>
            <a:chOff x="357164" y="2951854"/>
            <a:chExt cx="10826772" cy="2803258"/>
          </a:xfrm>
        </p:grpSpPr>
        <p:grpSp>
          <p:nvGrpSpPr>
            <p:cNvPr id="33" name="Agrupar 32">
              <a:extLst>
                <a:ext uri="{FF2B5EF4-FFF2-40B4-BE49-F238E27FC236}">
                  <a16:creationId xmlns:a16="http://schemas.microsoft.com/office/drawing/2014/main" id="{1C6B819B-B235-D862-F75B-D3205579E3CA}"/>
                </a:ext>
              </a:extLst>
            </p:cNvPr>
            <p:cNvGrpSpPr/>
            <p:nvPr/>
          </p:nvGrpSpPr>
          <p:grpSpPr>
            <a:xfrm>
              <a:off x="357164" y="2951854"/>
              <a:ext cx="10815660" cy="1821523"/>
              <a:chOff x="357164" y="835955"/>
              <a:chExt cx="10815660" cy="1967788"/>
            </a:xfrm>
          </p:grpSpPr>
          <p:grpSp>
            <p:nvGrpSpPr>
              <p:cNvPr id="34" name="Agrupar 33">
                <a:extLst>
                  <a:ext uri="{FF2B5EF4-FFF2-40B4-BE49-F238E27FC236}">
                    <a16:creationId xmlns:a16="http://schemas.microsoft.com/office/drawing/2014/main" id="{15FA8C9E-7010-DB31-D22E-99A92FC32A76}"/>
                  </a:ext>
                </a:extLst>
              </p:cNvPr>
              <p:cNvGrpSpPr/>
              <p:nvPr/>
            </p:nvGrpSpPr>
            <p:grpSpPr>
              <a:xfrm>
                <a:off x="357164" y="835955"/>
                <a:ext cx="454941" cy="1967788"/>
                <a:chOff x="357164" y="835955"/>
                <a:chExt cx="454941" cy="1967788"/>
              </a:xfrm>
            </p:grpSpPr>
            <p:sp>
              <p:nvSpPr>
                <p:cNvPr id="38" name="Elipse 37">
                  <a:extLst>
                    <a:ext uri="{FF2B5EF4-FFF2-40B4-BE49-F238E27FC236}">
                      <a16:creationId xmlns:a16="http://schemas.microsoft.com/office/drawing/2014/main" id="{E1E5ED78-FA24-E83E-5373-FEA7D1268D9C}"/>
                    </a:ext>
                  </a:extLst>
                </p:cNvPr>
                <p:cNvSpPr/>
                <p:nvPr/>
              </p:nvSpPr>
              <p:spPr>
                <a:xfrm>
                  <a:off x="357164" y="835955"/>
                  <a:ext cx="454941" cy="45494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cxnSp>
              <p:nvCxnSpPr>
                <p:cNvPr id="39" name="Conector reto 38">
                  <a:extLst>
                    <a:ext uri="{FF2B5EF4-FFF2-40B4-BE49-F238E27FC236}">
                      <a16:creationId xmlns:a16="http://schemas.microsoft.com/office/drawing/2014/main" id="{9126030F-565D-DF77-ED31-3E4A65F4BCCB}"/>
                    </a:ext>
                  </a:extLst>
                </p:cNvPr>
                <p:cNvCxnSpPr>
                  <a:cxnSpLocks/>
                </p:cNvCxnSpPr>
                <p:nvPr/>
              </p:nvCxnSpPr>
              <p:spPr>
                <a:xfrm>
                  <a:off x="575288" y="1290896"/>
                  <a:ext cx="0" cy="151284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0" name="Seta: para a Direita 39">
                  <a:extLst>
                    <a:ext uri="{FF2B5EF4-FFF2-40B4-BE49-F238E27FC236}">
                      <a16:creationId xmlns:a16="http://schemas.microsoft.com/office/drawing/2014/main" id="{0A1A240B-B4E8-4BBE-6EAD-8FC0EBCD2523}"/>
                    </a:ext>
                  </a:extLst>
                </p:cNvPr>
                <p:cNvSpPr/>
                <p:nvPr/>
              </p:nvSpPr>
              <p:spPr>
                <a:xfrm>
                  <a:off x="496647" y="999616"/>
                  <a:ext cx="175975" cy="127619"/>
                </a:xfrm>
                <a:prstGeom prst="rightArrow">
                  <a:avLst>
                    <a:gd name="adj1" fmla="val 25531"/>
                    <a:gd name="adj2"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35" name="Retângulo: Cantos Arredondados 34">
                <a:extLst>
                  <a:ext uri="{FF2B5EF4-FFF2-40B4-BE49-F238E27FC236}">
                    <a16:creationId xmlns:a16="http://schemas.microsoft.com/office/drawing/2014/main" id="{C5B3215A-B93E-2515-6722-3666D24BA04E}"/>
                  </a:ext>
                </a:extLst>
              </p:cNvPr>
              <p:cNvSpPr/>
              <p:nvPr/>
            </p:nvSpPr>
            <p:spPr>
              <a:xfrm>
                <a:off x="1041399" y="915059"/>
                <a:ext cx="10131425" cy="1311232"/>
              </a:xfrm>
              <a:prstGeom prst="roundRect">
                <a:avLst>
                  <a:gd name="adj" fmla="val 1553"/>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ln>
                    <a:solidFill>
                      <a:schemeClr val="accent3"/>
                    </a:solidFill>
                  </a:ln>
                  <a:solidFill>
                    <a:schemeClr val="bg1"/>
                  </a:solidFill>
                </a:endParaRPr>
              </a:p>
            </p:txBody>
          </p:sp>
          <p:sp>
            <p:nvSpPr>
              <p:cNvPr id="36" name="CaixaDeTexto 35">
                <a:extLst>
                  <a:ext uri="{FF2B5EF4-FFF2-40B4-BE49-F238E27FC236}">
                    <a16:creationId xmlns:a16="http://schemas.microsoft.com/office/drawing/2014/main" id="{B1258014-AC92-5E95-6A98-2A0FCF9BEF28}"/>
                  </a:ext>
                </a:extLst>
              </p:cNvPr>
              <p:cNvSpPr txBox="1"/>
              <p:nvPr/>
            </p:nvSpPr>
            <p:spPr>
              <a:xfrm>
                <a:off x="1232462" y="1459053"/>
                <a:ext cx="9638738" cy="398989"/>
              </a:xfrm>
              <a:prstGeom prst="rect">
                <a:avLst/>
              </a:prstGeom>
              <a:noFill/>
            </p:spPr>
            <p:txBody>
              <a:bodyPr wrap="square">
                <a:spAutoFit/>
              </a:bodyPr>
              <a:lstStyle/>
              <a:p>
                <a:r>
                  <a:rPr lang="pt-BR" dirty="0">
                    <a:solidFill>
                      <a:schemeClr val="bg2">
                        <a:lumMod val="25000"/>
                      </a:schemeClr>
                    </a:solidFill>
                    <a:effectLst/>
                  </a:rPr>
                  <a:t>São placas com fins específicos que podem ser conectadas a uma placa Arduino.</a:t>
                </a:r>
                <a:endParaRPr lang="pt-BR" dirty="0">
                  <a:solidFill>
                    <a:schemeClr val="bg2">
                      <a:lumMod val="25000"/>
                    </a:schemeClr>
                  </a:solidFill>
                </a:endParaRPr>
              </a:p>
            </p:txBody>
          </p:sp>
          <p:sp>
            <p:nvSpPr>
              <p:cNvPr id="37" name="CaixaDeTexto 36">
                <a:extLst>
                  <a:ext uri="{FF2B5EF4-FFF2-40B4-BE49-F238E27FC236}">
                    <a16:creationId xmlns:a16="http://schemas.microsoft.com/office/drawing/2014/main" id="{B2E87DB4-1F97-BA93-BEB4-98E17E774670}"/>
                  </a:ext>
                </a:extLst>
              </p:cNvPr>
              <p:cNvSpPr txBox="1"/>
              <p:nvPr/>
            </p:nvSpPr>
            <p:spPr>
              <a:xfrm>
                <a:off x="1232462" y="1049498"/>
                <a:ext cx="9638738" cy="432238"/>
              </a:xfrm>
              <a:prstGeom prst="rect">
                <a:avLst/>
              </a:prstGeom>
              <a:noFill/>
            </p:spPr>
            <p:txBody>
              <a:bodyPr wrap="square">
                <a:spAutoFit/>
              </a:bodyPr>
              <a:lstStyle/>
              <a:p>
                <a:r>
                  <a:rPr lang="pt-BR" sz="2000" b="1" dirty="0">
                    <a:effectLst/>
                  </a:rPr>
                  <a:t>Shields</a:t>
                </a:r>
                <a:endParaRPr lang="pt-BR" sz="2000" b="1" dirty="0"/>
              </a:p>
            </p:txBody>
          </p:sp>
        </p:grpSp>
        <p:grpSp>
          <p:nvGrpSpPr>
            <p:cNvPr id="47" name="Agrupar 46">
              <a:extLst>
                <a:ext uri="{FF2B5EF4-FFF2-40B4-BE49-F238E27FC236}">
                  <a16:creationId xmlns:a16="http://schemas.microsoft.com/office/drawing/2014/main" id="{CDA7B54C-DCC0-3578-0A5A-34A7BB0B2EDA}"/>
                </a:ext>
              </a:extLst>
            </p:cNvPr>
            <p:cNvGrpSpPr/>
            <p:nvPr/>
          </p:nvGrpSpPr>
          <p:grpSpPr>
            <a:xfrm>
              <a:off x="357164" y="4482096"/>
              <a:ext cx="454941" cy="454941"/>
              <a:chOff x="357165" y="5017036"/>
              <a:chExt cx="454941" cy="454941"/>
            </a:xfrm>
          </p:grpSpPr>
          <p:sp>
            <p:nvSpPr>
              <p:cNvPr id="42" name="Elipse 41">
                <a:extLst>
                  <a:ext uri="{FF2B5EF4-FFF2-40B4-BE49-F238E27FC236}">
                    <a16:creationId xmlns:a16="http://schemas.microsoft.com/office/drawing/2014/main" id="{798E1FD4-CC96-83B0-3C93-1541D08245FF}"/>
                  </a:ext>
                </a:extLst>
              </p:cNvPr>
              <p:cNvSpPr/>
              <p:nvPr/>
            </p:nvSpPr>
            <p:spPr>
              <a:xfrm>
                <a:off x="357165" y="5017036"/>
                <a:ext cx="454941" cy="45494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3" name="Seta: para a Direita 42">
                <a:extLst>
                  <a:ext uri="{FF2B5EF4-FFF2-40B4-BE49-F238E27FC236}">
                    <a16:creationId xmlns:a16="http://schemas.microsoft.com/office/drawing/2014/main" id="{FBDE60BF-48DB-414B-47CA-82A4738F2092}"/>
                  </a:ext>
                </a:extLst>
              </p:cNvPr>
              <p:cNvSpPr/>
              <p:nvPr/>
            </p:nvSpPr>
            <p:spPr>
              <a:xfrm>
                <a:off x="496648" y="5180697"/>
                <a:ext cx="175975" cy="127619"/>
              </a:xfrm>
              <a:prstGeom prst="rightArrow">
                <a:avLst>
                  <a:gd name="adj1" fmla="val 25531"/>
                  <a:gd name="adj2"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50" name="Retângulo: Cantos Arredondados 49">
              <a:extLst>
                <a:ext uri="{FF2B5EF4-FFF2-40B4-BE49-F238E27FC236}">
                  <a16:creationId xmlns:a16="http://schemas.microsoft.com/office/drawing/2014/main" id="{5245F814-AE87-FF1B-EE8B-1824317541FA}"/>
                </a:ext>
              </a:extLst>
            </p:cNvPr>
            <p:cNvSpPr/>
            <p:nvPr/>
          </p:nvSpPr>
          <p:spPr>
            <a:xfrm>
              <a:off x="1052511" y="4541344"/>
              <a:ext cx="10131425" cy="1213768"/>
            </a:xfrm>
            <a:prstGeom prst="roundRect">
              <a:avLst>
                <a:gd name="adj" fmla="val 1553"/>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ln>
                  <a:solidFill>
                    <a:schemeClr val="accent3"/>
                  </a:solidFill>
                </a:ln>
                <a:solidFill>
                  <a:schemeClr val="bg1"/>
                </a:solidFill>
              </a:endParaRPr>
            </a:p>
          </p:txBody>
        </p:sp>
        <p:sp>
          <p:nvSpPr>
            <p:cNvPr id="51" name="CaixaDeTexto 50">
              <a:extLst>
                <a:ext uri="{FF2B5EF4-FFF2-40B4-BE49-F238E27FC236}">
                  <a16:creationId xmlns:a16="http://schemas.microsoft.com/office/drawing/2014/main" id="{7277D52C-E70F-FB87-3E53-41A6E7D0C507}"/>
                </a:ext>
              </a:extLst>
            </p:cNvPr>
            <p:cNvSpPr txBox="1"/>
            <p:nvPr/>
          </p:nvSpPr>
          <p:spPr>
            <a:xfrm>
              <a:off x="1232462" y="4617959"/>
              <a:ext cx="9638738" cy="400110"/>
            </a:xfrm>
            <a:prstGeom prst="rect">
              <a:avLst/>
            </a:prstGeom>
            <a:noFill/>
          </p:spPr>
          <p:txBody>
            <a:bodyPr wrap="square">
              <a:spAutoFit/>
            </a:bodyPr>
            <a:lstStyle/>
            <a:p>
              <a:r>
                <a:rPr lang="pt-BR" sz="2000" b="1">
                  <a:effectLst/>
                </a:rPr>
                <a:t>Componentes</a:t>
              </a:r>
              <a:endParaRPr lang="pt-BR" sz="2000" b="1" dirty="0"/>
            </a:p>
          </p:txBody>
        </p:sp>
        <p:sp>
          <p:nvSpPr>
            <p:cNvPr id="55" name="CaixaDeTexto 54">
              <a:extLst>
                <a:ext uri="{FF2B5EF4-FFF2-40B4-BE49-F238E27FC236}">
                  <a16:creationId xmlns:a16="http://schemas.microsoft.com/office/drawing/2014/main" id="{00CD8C1A-6B7F-0CAB-8FCB-68DDAF30EF73}"/>
                </a:ext>
              </a:extLst>
            </p:cNvPr>
            <p:cNvSpPr txBox="1"/>
            <p:nvPr/>
          </p:nvSpPr>
          <p:spPr>
            <a:xfrm>
              <a:off x="1232462" y="4997401"/>
              <a:ext cx="9740817" cy="646331"/>
            </a:xfrm>
            <a:prstGeom prst="rect">
              <a:avLst/>
            </a:prstGeom>
            <a:noFill/>
          </p:spPr>
          <p:txBody>
            <a:bodyPr wrap="square">
              <a:spAutoFit/>
            </a:bodyPr>
            <a:lstStyle/>
            <a:p>
              <a:r>
                <a:rPr lang="pt-BR" dirty="0">
                  <a:solidFill>
                    <a:schemeClr val="bg2">
                      <a:lumMod val="10000"/>
                    </a:schemeClr>
                  </a:solidFill>
                </a:rPr>
                <a:t>São itens eletrônicos que precisamos acessar pontualmente para personalizar o modo como ele se integra ao nosso projeto.</a:t>
              </a:r>
            </a:p>
          </p:txBody>
        </p:sp>
      </p:grpSp>
    </p:spTree>
    <p:extLst>
      <p:ext uri="{BB962C8B-B14F-4D97-AF65-F5344CB8AC3E}">
        <p14:creationId xmlns:p14="http://schemas.microsoft.com/office/powerpoint/2010/main" val="62311261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Texto 6">
            <a:extLst>
              <a:ext uri="{FF2B5EF4-FFF2-40B4-BE49-F238E27FC236}">
                <a16:creationId xmlns:a16="http://schemas.microsoft.com/office/drawing/2014/main" id="{FE5FBC30-1344-AF7A-84DA-4F480435896F}"/>
              </a:ext>
            </a:extLst>
          </p:cNvPr>
          <p:cNvSpPr>
            <a:spLocks noGrp="1"/>
          </p:cNvSpPr>
          <p:nvPr>
            <p:ph type="body" sz="quarter" idx="10"/>
          </p:nvPr>
        </p:nvSpPr>
        <p:spPr/>
        <p:txBody>
          <a:bodyPr/>
          <a:lstStyle/>
          <a:p>
            <a:r>
              <a:rPr lang="pt-BR" dirty="0"/>
              <a:t>PYTHON (PYSERIAL)</a:t>
            </a:r>
          </a:p>
        </p:txBody>
      </p:sp>
      <p:sp>
        <p:nvSpPr>
          <p:cNvPr id="8" name="CaixaDeTexto 7">
            <a:extLst>
              <a:ext uri="{FF2B5EF4-FFF2-40B4-BE49-F238E27FC236}">
                <a16:creationId xmlns:a16="http://schemas.microsoft.com/office/drawing/2014/main" id="{4B07B425-337E-43E6-29E2-DF45658DBD4A}"/>
              </a:ext>
            </a:extLst>
          </p:cNvPr>
          <p:cNvSpPr txBox="1"/>
          <p:nvPr/>
        </p:nvSpPr>
        <p:spPr>
          <a:xfrm>
            <a:off x="1019175" y="2782669"/>
            <a:ext cx="10514036" cy="646331"/>
          </a:xfrm>
          <a:prstGeom prst="rect">
            <a:avLst/>
          </a:prstGeom>
          <a:noFill/>
        </p:spPr>
        <p:txBody>
          <a:bodyPr wrap="square">
            <a:spAutoFit/>
          </a:bodyPr>
          <a:lstStyle/>
          <a:p>
            <a:r>
              <a:rPr lang="pt-BR" dirty="0">
                <a:solidFill>
                  <a:schemeClr val="bg2">
                    <a:lumMod val="10000"/>
                  </a:schemeClr>
                </a:solidFill>
              </a:rPr>
              <a:t>O Python é uma linguagem de programação utilizada em diversas aplicações, como manipular bancos de dados, desenvolvimento web, ciência de dados, entre tantas outras.</a:t>
            </a:r>
          </a:p>
        </p:txBody>
      </p:sp>
    </p:spTree>
    <p:extLst>
      <p:ext uri="{BB962C8B-B14F-4D97-AF65-F5344CB8AC3E}">
        <p14:creationId xmlns:p14="http://schemas.microsoft.com/office/powerpoint/2010/main" val="410160640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Texto 6">
            <a:extLst>
              <a:ext uri="{FF2B5EF4-FFF2-40B4-BE49-F238E27FC236}">
                <a16:creationId xmlns:a16="http://schemas.microsoft.com/office/drawing/2014/main" id="{FE5FBC30-1344-AF7A-84DA-4F480435896F}"/>
              </a:ext>
            </a:extLst>
          </p:cNvPr>
          <p:cNvSpPr>
            <a:spLocks noGrp="1"/>
          </p:cNvSpPr>
          <p:nvPr>
            <p:ph type="body" sz="quarter" idx="10"/>
          </p:nvPr>
        </p:nvSpPr>
        <p:spPr/>
        <p:txBody>
          <a:bodyPr/>
          <a:lstStyle/>
          <a:p>
            <a:r>
              <a:rPr lang="pt-BR" dirty="0"/>
              <a:t>INSTALAÇÃO DA PLACA NODEMCU</a:t>
            </a:r>
          </a:p>
        </p:txBody>
      </p:sp>
      <p:sp>
        <p:nvSpPr>
          <p:cNvPr id="12" name="CaixaDeTexto 11">
            <a:extLst>
              <a:ext uri="{FF2B5EF4-FFF2-40B4-BE49-F238E27FC236}">
                <a16:creationId xmlns:a16="http://schemas.microsoft.com/office/drawing/2014/main" id="{16FE35A5-4341-20C6-B2F8-5EB66C511EF5}"/>
              </a:ext>
            </a:extLst>
          </p:cNvPr>
          <p:cNvSpPr txBox="1"/>
          <p:nvPr/>
        </p:nvSpPr>
        <p:spPr>
          <a:xfrm>
            <a:off x="1019175" y="1852354"/>
            <a:ext cx="10261970" cy="4204356"/>
          </a:xfrm>
          <a:prstGeom prst="rect">
            <a:avLst/>
          </a:prstGeom>
          <a:noFill/>
        </p:spPr>
        <p:txBody>
          <a:bodyPr wrap="square">
            <a:spAutoFit/>
          </a:bodyPr>
          <a:lstStyle/>
          <a:p>
            <a:pPr marL="285750" indent="-285750">
              <a:lnSpc>
                <a:spcPct val="150000"/>
              </a:lnSpc>
              <a:buFont typeface="Arial" panose="020B0604020202020204" pitchFamily="34" charset="0"/>
              <a:buChar char="•"/>
            </a:pPr>
            <a:r>
              <a:rPr lang="pt-BR" dirty="0">
                <a:solidFill>
                  <a:schemeClr val="bg2">
                    <a:lumMod val="10000"/>
                  </a:schemeClr>
                </a:solidFill>
              </a:rPr>
              <a:t>Tensão operacional: 3,3V.</a:t>
            </a:r>
          </a:p>
          <a:p>
            <a:pPr marL="285750" indent="-285750">
              <a:lnSpc>
                <a:spcPct val="150000"/>
              </a:lnSpc>
              <a:buFont typeface="Arial" panose="020B0604020202020204" pitchFamily="34" charset="0"/>
              <a:buChar char="•"/>
            </a:pPr>
            <a:r>
              <a:rPr lang="pt-BR" dirty="0">
                <a:solidFill>
                  <a:schemeClr val="bg2">
                    <a:lumMod val="10000"/>
                  </a:schemeClr>
                </a:solidFill>
              </a:rPr>
              <a:t>Consumo de corrente: 10uA-170mA.</a:t>
            </a:r>
          </a:p>
          <a:p>
            <a:pPr marL="285750" indent="-285750">
              <a:lnSpc>
                <a:spcPct val="150000"/>
              </a:lnSpc>
              <a:buFont typeface="Arial" panose="020B0604020202020204" pitchFamily="34" charset="0"/>
              <a:buChar char="•"/>
            </a:pPr>
            <a:r>
              <a:rPr lang="pt-BR" dirty="0">
                <a:solidFill>
                  <a:schemeClr val="bg2">
                    <a:lumMod val="10000"/>
                  </a:schemeClr>
                </a:solidFill>
              </a:rPr>
              <a:t>Memória flash acoplável máx. 16MB (512 K normal).</a:t>
            </a:r>
          </a:p>
          <a:p>
            <a:pPr marL="285750" indent="-285750">
              <a:lnSpc>
                <a:spcPct val="150000"/>
              </a:lnSpc>
              <a:buFont typeface="Arial" panose="020B0604020202020204" pitchFamily="34" charset="0"/>
              <a:buChar char="•"/>
            </a:pPr>
            <a:r>
              <a:rPr lang="pt-BR" dirty="0">
                <a:solidFill>
                  <a:schemeClr val="bg2">
                    <a:lumMod val="10000"/>
                  </a:schemeClr>
                </a:solidFill>
              </a:rPr>
              <a:t>Processador </a:t>
            </a:r>
            <a:r>
              <a:rPr lang="pt-BR" dirty="0" err="1">
                <a:solidFill>
                  <a:schemeClr val="bg2">
                    <a:lumMod val="10000"/>
                  </a:schemeClr>
                </a:solidFill>
              </a:rPr>
              <a:t>Tensilica</a:t>
            </a:r>
            <a:r>
              <a:rPr lang="pt-BR" dirty="0">
                <a:solidFill>
                  <a:schemeClr val="bg2">
                    <a:lumMod val="10000"/>
                  </a:schemeClr>
                </a:solidFill>
              </a:rPr>
              <a:t>: L106 de 32 bits.</a:t>
            </a:r>
          </a:p>
          <a:p>
            <a:pPr marL="285750" indent="-285750">
              <a:lnSpc>
                <a:spcPct val="150000"/>
              </a:lnSpc>
              <a:buFont typeface="Arial" panose="020B0604020202020204" pitchFamily="34" charset="0"/>
              <a:buChar char="•"/>
            </a:pPr>
            <a:r>
              <a:rPr lang="pt-BR" dirty="0">
                <a:solidFill>
                  <a:schemeClr val="bg2">
                    <a:lumMod val="10000"/>
                  </a:schemeClr>
                </a:solidFill>
              </a:rPr>
              <a:t>Velocidade do processador: 80-160MHz.</a:t>
            </a:r>
          </a:p>
          <a:p>
            <a:pPr marL="285750" indent="-285750">
              <a:lnSpc>
                <a:spcPct val="150000"/>
              </a:lnSpc>
              <a:buFont typeface="Arial" panose="020B0604020202020204" pitchFamily="34" charset="0"/>
              <a:buChar char="•"/>
            </a:pPr>
            <a:r>
              <a:rPr lang="pt-BR" dirty="0">
                <a:solidFill>
                  <a:schemeClr val="bg2">
                    <a:lumMod val="10000"/>
                  </a:schemeClr>
                </a:solidFill>
              </a:rPr>
              <a:t>RAM: 32K + 80K.</a:t>
            </a:r>
          </a:p>
          <a:p>
            <a:pPr marL="285750" indent="-285750">
              <a:lnSpc>
                <a:spcPct val="150000"/>
              </a:lnSpc>
              <a:buFont typeface="Arial" panose="020B0604020202020204" pitchFamily="34" charset="0"/>
              <a:buChar char="•"/>
            </a:pPr>
            <a:r>
              <a:rPr lang="pt-BR" dirty="0" err="1">
                <a:solidFill>
                  <a:schemeClr val="bg2">
                    <a:lumMod val="10000"/>
                  </a:schemeClr>
                </a:solidFill>
              </a:rPr>
              <a:t>GPIOs</a:t>
            </a:r>
            <a:r>
              <a:rPr lang="pt-BR" dirty="0">
                <a:solidFill>
                  <a:schemeClr val="bg2">
                    <a:lumMod val="10000"/>
                  </a:schemeClr>
                </a:solidFill>
              </a:rPr>
              <a:t>: 17 (multiplexado com outras funções).</a:t>
            </a:r>
          </a:p>
          <a:p>
            <a:pPr marL="285750" indent="-285750">
              <a:lnSpc>
                <a:spcPct val="150000"/>
              </a:lnSpc>
              <a:buFont typeface="Arial" panose="020B0604020202020204" pitchFamily="34" charset="0"/>
              <a:buChar char="•"/>
            </a:pPr>
            <a:r>
              <a:rPr lang="pt-BR" dirty="0">
                <a:solidFill>
                  <a:schemeClr val="bg2">
                    <a:lumMod val="10000"/>
                  </a:schemeClr>
                </a:solidFill>
              </a:rPr>
              <a:t>Uma entrada analógica para digital com 1024 níveis (10 bits) de resolução.</a:t>
            </a:r>
          </a:p>
          <a:p>
            <a:pPr marL="285750" indent="-285750">
              <a:lnSpc>
                <a:spcPct val="150000"/>
              </a:lnSpc>
              <a:buFont typeface="Arial" panose="020B0604020202020204" pitchFamily="34" charset="0"/>
              <a:buChar char="•"/>
            </a:pPr>
            <a:r>
              <a:rPr lang="pt-BR" dirty="0">
                <a:solidFill>
                  <a:schemeClr val="bg2">
                    <a:lumMod val="10000"/>
                  </a:schemeClr>
                </a:solidFill>
              </a:rPr>
              <a:t>Wi-Fi: suporte a 802.11 b/g/n.</a:t>
            </a:r>
          </a:p>
          <a:p>
            <a:pPr marL="285750" indent="-285750">
              <a:lnSpc>
                <a:spcPct val="150000"/>
              </a:lnSpc>
              <a:buFont typeface="Arial" panose="020B0604020202020204" pitchFamily="34" charset="0"/>
              <a:buChar char="•"/>
            </a:pPr>
            <a:r>
              <a:rPr lang="pt-BR" dirty="0">
                <a:solidFill>
                  <a:schemeClr val="bg2">
                    <a:lumMod val="10000"/>
                  </a:schemeClr>
                </a:solidFill>
              </a:rPr>
              <a:t>Máximo de 5 conexões TCP simultâneas.</a:t>
            </a:r>
          </a:p>
        </p:txBody>
      </p:sp>
    </p:spTree>
    <p:extLst>
      <p:ext uri="{BB962C8B-B14F-4D97-AF65-F5344CB8AC3E}">
        <p14:creationId xmlns:p14="http://schemas.microsoft.com/office/powerpoint/2010/main" val="191972082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Texto 6">
            <a:extLst>
              <a:ext uri="{FF2B5EF4-FFF2-40B4-BE49-F238E27FC236}">
                <a16:creationId xmlns:a16="http://schemas.microsoft.com/office/drawing/2014/main" id="{FE5FBC30-1344-AF7A-84DA-4F480435896F}"/>
              </a:ext>
            </a:extLst>
          </p:cNvPr>
          <p:cNvSpPr>
            <a:spLocks noGrp="1"/>
          </p:cNvSpPr>
          <p:nvPr>
            <p:ph type="body" sz="quarter" idx="10"/>
          </p:nvPr>
        </p:nvSpPr>
        <p:spPr/>
        <p:txBody>
          <a:bodyPr/>
          <a:lstStyle/>
          <a:p>
            <a:r>
              <a:rPr lang="pt-BR" dirty="0"/>
              <a:t>CONFIGURAÇÃO DA PLACA NODEMCU</a:t>
            </a:r>
          </a:p>
        </p:txBody>
      </p:sp>
      <p:sp>
        <p:nvSpPr>
          <p:cNvPr id="5" name="CaixaDeTexto 4">
            <a:extLst>
              <a:ext uri="{FF2B5EF4-FFF2-40B4-BE49-F238E27FC236}">
                <a16:creationId xmlns:a16="http://schemas.microsoft.com/office/drawing/2014/main" id="{D2BF8F54-F980-B71F-2EC9-A08A0A97BCE4}"/>
              </a:ext>
            </a:extLst>
          </p:cNvPr>
          <p:cNvSpPr txBox="1"/>
          <p:nvPr/>
        </p:nvSpPr>
        <p:spPr>
          <a:xfrm>
            <a:off x="1019174" y="1441450"/>
            <a:ext cx="10559681" cy="369332"/>
          </a:xfrm>
          <a:prstGeom prst="rect">
            <a:avLst/>
          </a:prstGeom>
          <a:noFill/>
        </p:spPr>
        <p:txBody>
          <a:bodyPr wrap="square">
            <a:spAutoFit/>
          </a:bodyPr>
          <a:lstStyle/>
          <a:p>
            <a:r>
              <a:rPr lang="pt-BR" dirty="0">
                <a:solidFill>
                  <a:schemeClr val="bg2">
                    <a:lumMod val="10000"/>
                  </a:schemeClr>
                </a:solidFill>
              </a:rPr>
              <a:t>Agora, vamos entender como funciona a pinagem do </a:t>
            </a:r>
            <a:r>
              <a:rPr lang="pt-BR" dirty="0" err="1">
                <a:solidFill>
                  <a:schemeClr val="bg2">
                    <a:lumMod val="10000"/>
                  </a:schemeClr>
                </a:solidFill>
              </a:rPr>
              <a:t>NodeMCU</a:t>
            </a:r>
            <a:r>
              <a:rPr lang="pt-BR" dirty="0">
                <a:solidFill>
                  <a:schemeClr val="bg2">
                    <a:lumMod val="10000"/>
                  </a:schemeClr>
                </a:solidFill>
              </a:rPr>
              <a:t>, conforme podemos ver na figura seguinte.</a:t>
            </a:r>
          </a:p>
        </p:txBody>
      </p:sp>
      <p:pic>
        <p:nvPicPr>
          <p:cNvPr id="8" name="Imagem 7">
            <a:extLst>
              <a:ext uri="{FF2B5EF4-FFF2-40B4-BE49-F238E27FC236}">
                <a16:creationId xmlns:a16="http://schemas.microsoft.com/office/drawing/2014/main" id="{4A412D43-DF02-C398-F2D6-D35408412822}"/>
              </a:ext>
            </a:extLst>
          </p:cNvPr>
          <p:cNvPicPr>
            <a:picLocks noChangeAspect="1"/>
          </p:cNvPicPr>
          <p:nvPr/>
        </p:nvPicPr>
        <p:blipFill>
          <a:blip r:embed="rId2"/>
          <a:stretch>
            <a:fillRect/>
          </a:stretch>
        </p:blipFill>
        <p:spPr>
          <a:xfrm>
            <a:off x="2133396" y="2043899"/>
            <a:ext cx="7925207" cy="4102311"/>
          </a:xfrm>
          <a:prstGeom prst="rect">
            <a:avLst/>
          </a:prstGeom>
        </p:spPr>
      </p:pic>
      <p:sp>
        <p:nvSpPr>
          <p:cNvPr id="13" name="CaixaDeTexto 12">
            <a:extLst>
              <a:ext uri="{FF2B5EF4-FFF2-40B4-BE49-F238E27FC236}">
                <a16:creationId xmlns:a16="http://schemas.microsoft.com/office/drawing/2014/main" id="{E15E23FB-ED1D-690C-1A50-4EA1785F5CC1}"/>
              </a:ext>
            </a:extLst>
          </p:cNvPr>
          <p:cNvSpPr txBox="1"/>
          <p:nvPr/>
        </p:nvSpPr>
        <p:spPr>
          <a:xfrm>
            <a:off x="2133397" y="6189331"/>
            <a:ext cx="2533854" cy="307777"/>
          </a:xfrm>
          <a:prstGeom prst="rect">
            <a:avLst/>
          </a:prstGeom>
          <a:noFill/>
        </p:spPr>
        <p:txBody>
          <a:bodyPr wrap="square">
            <a:spAutoFit/>
          </a:bodyPr>
          <a:lstStyle/>
          <a:p>
            <a:r>
              <a:rPr lang="pt-BR" sz="1400" dirty="0">
                <a:solidFill>
                  <a:schemeClr val="bg2">
                    <a:lumMod val="10000"/>
                  </a:schemeClr>
                </a:solidFill>
              </a:rPr>
              <a:t>Pinagem da placa </a:t>
            </a:r>
            <a:r>
              <a:rPr lang="pt-BR" sz="1400" dirty="0" err="1">
                <a:solidFill>
                  <a:schemeClr val="bg2">
                    <a:lumMod val="10000"/>
                  </a:schemeClr>
                </a:solidFill>
              </a:rPr>
              <a:t>NodeMCU</a:t>
            </a:r>
            <a:r>
              <a:rPr lang="pt-BR" sz="1400" dirty="0">
                <a:solidFill>
                  <a:schemeClr val="bg2">
                    <a:lumMod val="10000"/>
                  </a:schemeClr>
                </a:solidFill>
              </a:rPr>
              <a:t>.</a:t>
            </a:r>
          </a:p>
        </p:txBody>
      </p:sp>
      <p:cxnSp>
        <p:nvCxnSpPr>
          <p:cNvPr id="2" name="Conector reto 1">
            <a:extLst>
              <a:ext uri="{FF2B5EF4-FFF2-40B4-BE49-F238E27FC236}">
                <a16:creationId xmlns:a16="http://schemas.microsoft.com/office/drawing/2014/main" id="{05670671-2FFC-1DC4-354D-F3D421F9D2EC}"/>
              </a:ext>
            </a:extLst>
          </p:cNvPr>
          <p:cNvCxnSpPr>
            <a:cxnSpLocks/>
          </p:cNvCxnSpPr>
          <p:nvPr/>
        </p:nvCxnSpPr>
        <p:spPr>
          <a:xfrm>
            <a:off x="2287698" y="6486475"/>
            <a:ext cx="7866395" cy="0"/>
          </a:xfrm>
          <a:prstGeom prst="line">
            <a:avLst/>
          </a:prstGeom>
          <a:ln>
            <a:solidFill>
              <a:srgbClr val="DCE3EA"/>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911414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Texto 6">
            <a:extLst>
              <a:ext uri="{FF2B5EF4-FFF2-40B4-BE49-F238E27FC236}">
                <a16:creationId xmlns:a16="http://schemas.microsoft.com/office/drawing/2014/main" id="{FE5FBC30-1344-AF7A-84DA-4F480435896F}"/>
              </a:ext>
            </a:extLst>
          </p:cNvPr>
          <p:cNvSpPr>
            <a:spLocks noGrp="1"/>
          </p:cNvSpPr>
          <p:nvPr>
            <p:ph type="body" sz="quarter" idx="10"/>
          </p:nvPr>
        </p:nvSpPr>
        <p:spPr/>
        <p:txBody>
          <a:bodyPr/>
          <a:lstStyle/>
          <a:p>
            <a:r>
              <a:rPr lang="pt-BR" dirty="0"/>
              <a:t>IOT</a:t>
            </a:r>
          </a:p>
        </p:txBody>
      </p:sp>
      <p:grpSp>
        <p:nvGrpSpPr>
          <p:cNvPr id="2" name="Agrupar 1">
            <a:extLst>
              <a:ext uri="{FF2B5EF4-FFF2-40B4-BE49-F238E27FC236}">
                <a16:creationId xmlns:a16="http://schemas.microsoft.com/office/drawing/2014/main" id="{88E92537-B195-6447-37A5-324BC5AAAED7}"/>
              </a:ext>
            </a:extLst>
          </p:cNvPr>
          <p:cNvGrpSpPr/>
          <p:nvPr/>
        </p:nvGrpSpPr>
        <p:grpSpPr>
          <a:xfrm>
            <a:off x="1019175" y="2718460"/>
            <a:ext cx="10373079" cy="1268147"/>
            <a:chOff x="799746" y="2264253"/>
            <a:chExt cx="10373079" cy="1268147"/>
          </a:xfrm>
        </p:grpSpPr>
        <p:sp>
          <p:nvSpPr>
            <p:cNvPr id="3" name="CaixaDeTexto 2">
              <a:extLst>
                <a:ext uri="{FF2B5EF4-FFF2-40B4-BE49-F238E27FC236}">
                  <a16:creationId xmlns:a16="http://schemas.microsoft.com/office/drawing/2014/main" id="{0518E2B8-52CE-96F8-0E8C-3F56B8A59B9F}"/>
                </a:ext>
              </a:extLst>
            </p:cNvPr>
            <p:cNvSpPr txBox="1"/>
            <p:nvPr/>
          </p:nvSpPr>
          <p:spPr>
            <a:xfrm>
              <a:off x="1019175" y="2332071"/>
              <a:ext cx="10153650" cy="1200329"/>
            </a:xfrm>
            <a:prstGeom prst="rect">
              <a:avLst/>
            </a:prstGeom>
            <a:noFill/>
          </p:spPr>
          <p:txBody>
            <a:bodyPr wrap="square">
              <a:spAutoFit/>
            </a:bodyPr>
            <a:lstStyle/>
            <a:p>
              <a:r>
                <a:rPr lang="pt-BR" sz="2400" dirty="0">
                  <a:effectLst/>
                </a:rPr>
                <a:t>A internet das coisas (</a:t>
              </a:r>
              <a:r>
                <a:rPr lang="pt-BR" sz="2400" dirty="0" err="1">
                  <a:effectLst/>
                </a:rPr>
                <a:t>IoT</a:t>
              </a:r>
              <a:r>
                <a:rPr lang="pt-BR" sz="2400" dirty="0">
                  <a:effectLst/>
                </a:rPr>
                <a:t>), em inglês Internet </a:t>
              </a:r>
              <a:r>
                <a:rPr lang="pt-BR" sz="2400" dirty="0" err="1">
                  <a:effectLst/>
                </a:rPr>
                <a:t>of</a:t>
              </a:r>
              <a:r>
                <a:rPr lang="pt-BR" sz="2400" dirty="0">
                  <a:effectLst/>
                </a:rPr>
                <a:t> </a:t>
              </a:r>
              <a:r>
                <a:rPr lang="pt-BR" sz="2400" dirty="0" err="1">
                  <a:effectLst/>
                </a:rPr>
                <a:t>Things</a:t>
              </a:r>
              <a:r>
                <a:rPr lang="pt-BR" sz="2400" dirty="0">
                  <a:effectLst/>
                </a:rPr>
                <a:t>, se refere a um ecossistema composto de vários elementos que trocam informações e realizam diversos serviços por meio da internet.</a:t>
              </a:r>
            </a:p>
          </p:txBody>
        </p:sp>
        <p:sp>
          <p:nvSpPr>
            <p:cNvPr id="4" name="Retângulo: Cantos Arredondados 3">
              <a:extLst>
                <a:ext uri="{FF2B5EF4-FFF2-40B4-BE49-F238E27FC236}">
                  <a16:creationId xmlns:a16="http://schemas.microsoft.com/office/drawing/2014/main" id="{966A6FED-F810-B635-C501-478DD84B6C14}"/>
                </a:ext>
              </a:extLst>
            </p:cNvPr>
            <p:cNvSpPr/>
            <p:nvPr/>
          </p:nvSpPr>
          <p:spPr>
            <a:xfrm>
              <a:off x="799746" y="2264253"/>
              <a:ext cx="65099" cy="966631"/>
            </a:xfrm>
            <a:prstGeom prst="roundRect">
              <a:avLst>
                <a:gd name="adj" fmla="val 50000"/>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Tree>
    <p:extLst>
      <p:ext uri="{BB962C8B-B14F-4D97-AF65-F5344CB8AC3E}">
        <p14:creationId xmlns:p14="http://schemas.microsoft.com/office/powerpoint/2010/main" val="131430220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Texto 6">
            <a:extLst>
              <a:ext uri="{FF2B5EF4-FFF2-40B4-BE49-F238E27FC236}">
                <a16:creationId xmlns:a16="http://schemas.microsoft.com/office/drawing/2014/main" id="{FE5FBC30-1344-AF7A-84DA-4F480435896F}"/>
              </a:ext>
            </a:extLst>
          </p:cNvPr>
          <p:cNvSpPr>
            <a:spLocks noGrp="1"/>
          </p:cNvSpPr>
          <p:nvPr>
            <p:ph type="body" sz="quarter" idx="10"/>
          </p:nvPr>
        </p:nvSpPr>
        <p:spPr/>
        <p:txBody>
          <a:bodyPr/>
          <a:lstStyle/>
          <a:p>
            <a:r>
              <a:rPr lang="pt-BR" dirty="0"/>
              <a:t>PROGRAMAÇÃO DA PLACA NODEMCU</a:t>
            </a:r>
          </a:p>
        </p:txBody>
      </p:sp>
      <p:sp>
        <p:nvSpPr>
          <p:cNvPr id="6" name="CaixaDeTexto 5">
            <a:extLst>
              <a:ext uri="{FF2B5EF4-FFF2-40B4-BE49-F238E27FC236}">
                <a16:creationId xmlns:a16="http://schemas.microsoft.com/office/drawing/2014/main" id="{8B902014-5E22-6589-2275-A1D0F9035DAD}"/>
              </a:ext>
            </a:extLst>
          </p:cNvPr>
          <p:cNvSpPr txBox="1"/>
          <p:nvPr/>
        </p:nvSpPr>
        <p:spPr>
          <a:xfrm>
            <a:off x="1019175" y="1745601"/>
            <a:ext cx="10153649" cy="2862322"/>
          </a:xfrm>
          <a:prstGeom prst="rect">
            <a:avLst/>
          </a:prstGeom>
          <a:noFill/>
        </p:spPr>
        <p:txBody>
          <a:bodyPr wrap="square">
            <a:spAutoFit/>
          </a:bodyPr>
          <a:lstStyle/>
          <a:p>
            <a:pPr marL="285750" indent="-285750">
              <a:buFont typeface="Arial" panose="020B0604020202020204" pitchFamily="34" charset="0"/>
              <a:buChar char="•"/>
            </a:pPr>
            <a:r>
              <a:rPr lang="pt-BR" dirty="0">
                <a:solidFill>
                  <a:schemeClr val="bg2">
                    <a:lumMod val="10000"/>
                  </a:schemeClr>
                </a:solidFill>
              </a:rPr>
              <a:t>Firmware </a:t>
            </a:r>
            <a:r>
              <a:rPr lang="pt-BR" dirty="0" err="1">
                <a:solidFill>
                  <a:schemeClr val="bg2">
                    <a:lumMod val="10000"/>
                  </a:schemeClr>
                </a:solidFill>
              </a:rPr>
              <a:t>NodeMCU</a:t>
            </a:r>
            <a:r>
              <a:rPr lang="pt-BR" dirty="0">
                <a:solidFill>
                  <a:schemeClr val="bg2">
                    <a:lumMod val="10000"/>
                  </a:schemeClr>
                </a:solidFill>
              </a:rPr>
              <a:t>: LUA, código aberto para ESP8266 WiFi SOC.</a:t>
            </a:r>
          </a:p>
          <a:p>
            <a:pPr marL="285750" indent="-285750">
              <a:buFont typeface="Arial" panose="020B0604020202020204" pitchFamily="34" charset="0"/>
              <a:buChar char="•"/>
            </a:pPr>
            <a:endParaRPr lang="pt-BR" dirty="0">
              <a:solidFill>
                <a:schemeClr val="bg2">
                  <a:lumMod val="10000"/>
                </a:schemeClr>
              </a:solidFill>
            </a:endParaRPr>
          </a:p>
          <a:p>
            <a:pPr marL="285750" indent="-285750">
              <a:buFont typeface="Arial" panose="020B0604020202020204" pitchFamily="34" charset="0"/>
              <a:buChar char="•"/>
            </a:pPr>
            <a:r>
              <a:rPr lang="pt-BR" dirty="0">
                <a:solidFill>
                  <a:schemeClr val="bg2">
                    <a:lumMod val="10000"/>
                  </a:schemeClr>
                </a:solidFill>
              </a:rPr>
              <a:t>Linguagens de programação para </a:t>
            </a:r>
            <a:r>
              <a:rPr lang="pt-BR" dirty="0" err="1">
                <a:solidFill>
                  <a:schemeClr val="bg2">
                    <a:lumMod val="10000"/>
                  </a:schemeClr>
                </a:solidFill>
              </a:rPr>
              <a:t>NodeMCU</a:t>
            </a:r>
            <a:r>
              <a:rPr lang="pt-BR" dirty="0">
                <a:solidFill>
                  <a:schemeClr val="bg2">
                    <a:lumMod val="10000"/>
                  </a:schemeClr>
                </a:solidFill>
              </a:rPr>
              <a:t>: C, Python, Lua, Basic, </a:t>
            </a:r>
            <a:r>
              <a:rPr lang="pt-BR" dirty="0" err="1">
                <a:solidFill>
                  <a:schemeClr val="bg2">
                    <a:lumMod val="10000"/>
                  </a:schemeClr>
                </a:solidFill>
              </a:rPr>
              <a:t>JavaScript</a:t>
            </a:r>
            <a:r>
              <a:rPr lang="pt-BR" dirty="0">
                <a:solidFill>
                  <a:schemeClr val="bg2">
                    <a:lumMod val="10000"/>
                  </a:schemeClr>
                </a:solidFill>
              </a:rPr>
              <a:t>.</a:t>
            </a:r>
          </a:p>
          <a:p>
            <a:pPr marL="285750" indent="-285750">
              <a:buFont typeface="Arial" panose="020B0604020202020204" pitchFamily="34" charset="0"/>
              <a:buChar char="•"/>
            </a:pPr>
            <a:endParaRPr lang="pt-BR" dirty="0">
              <a:solidFill>
                <a:schemeClr val="bg2">
                  <a:lumMod val="10000"/>
                </a:schemeClr>
              </a:solidFill>
            </a:endParaRPr>
          </a:p>
          <a:p>
            <a:pPr marL="285750" indent="-285750">
              <a:buFont typeface="Arial" panose="020B0604020202020204" pitchFamily="34" charset="0"/>
              <a:buChar char="•"/>
            </a:pPr>
            <a:r>
              <a:rPr lang="pt-BR" dirty="0">
                <a:solidFill>
                  <a:schemeClr val="bg2">
                    <a:lumMod val="10000"/>
                  </a:schemeClr>
                </a:solidFill>
              </a:rPr>
              <a:t>Ambientes de desenvolvimento: </a:t>
            </a:r>
            <a:r>
              <a:rPr lang="pt-BR" dirty="0" err="1">
                <a:solidFill>
                  <a:schemeClr val="bg2">
                    <a:lumMod val="10000"/>
                  </a:schemeClr>
                </a:solidFill>
              </a:rPr>
              <a:t>Espressif</a:t>
            </a:r>
            <a:r>
              <a:rPr lang="pt-BR" dirty="0">
                <a:solidFill>
                  <a:schemeClr val="bg2">
                    <a:lumMod val="10000"/>
                  </a:schemeClr>
                </a:solidFill>
              </a:rPr>
              <a:t> SDK, Arduino, </a:t>
            </a:r>
            <a:r>
              <a:rPr lang="pt-BR" dirty="0" err="1">
                <a:solidFill>
                  <a:schemeClr val="bg2">
                    <a:lumMod val="10000"/>
                  </a:schemeClr>
                </a:solidFill>
              </a:rPr>
              <a:t>MicroPython</a:t>
            </a:r>
            <a:r>
              <a:rPr lang="pt-BR" dirty="0">
                <a:solidFill>
                  <a:schemeClr val="bg2">
                    <a:lumMod val="10000"/>
                  </a:schemeClr>
                </a:solidFill>
              </a:rPr>
              <a:t>, </a:t>
            </a:r>
            <a:r>
              <a:rPr lang="pt-BR" dirty="0" err="1">
                <a:solidFill>
                  <a:schemeClr val="bg2">
                    <a:lumMod val="10000"/>
                  </a:schemeClr>
                </a:solidFill>
              </a:rPr>
              <a:t>NodeMCU</a:t>
            </a:r>
            <a:r>
              <a:rPr lang="pt-BR" dirty="0">
                <a:solidFill>
                  <a:schemeClr val="bg2">
                    <a:lumMod val="10000"/>
                  </a:schemeClr>
                </a:solidFill>
              </a:rPr>
              <a:t>, </a:t>
            </a:r>
            <a:r>
              <a:rPr lang="pt-BR" dirty="0" err="1">
                <a:solidFill>
                  <a:schemeClr val="bg2">
                    <a:lumMod val="10000"/>
                  </a:schemeClr>
                </a:solidFill>
              </a:rPr>
              <a:t>LuaNode</a:t>
            </a:r>
            <a:r>
              <a:rPr lang="pt-BR" dirty="0">
                <a:solidFill>
                  <a:schemeClr val="bg2">
                    <a:lumMod val="10000"/>
                  </a:schemeClr>
                </a:solidFill>
              </a:rPr>
              <a:t>, Esp8266 BASIC, </a:t>
            </a:r>
            <a:r>
              <a:rPr lang="pt-BR" dirty="0" err="1">
                <a:solidFill>
                  <a:schemeClr val="bg2">
                    <a:lumMod val="10000"/>
                  </a:schemeClr>
                </a:solidFill>
              </a:rPr>
              <a:t>ZBasic</a:t>
            </a:r>
            <a:r>
              <a:rPr lang="pt-BR" dirty="0">
                <a:solidFill>
                  <a:schemeClr val="bg2">
                    <a:lumMod val="10000"/>
                  </a:schemeClr>
                </a:solidFill>
              </a:rPr>
              <a:t>, </a:t>
            </a:r>
            <a:r>
              <a:rPr lang="pt-BR" dirty="0" err="1">
                <a:solidFill>
                  <a:schemeClr val="bg2">
                    <a:lumMod val="10000"/>
                  </a:schemeClr>
                </a:solidFill>
              </a:rPr>
              <a:t>Espruino</a:t>
            </a:r>
            <a:r>
              <a:rPr lang="pt-BR" dirty="0">
                <a:solidFill>
                  <a:schemeClr val="bg2">
                    <a:lumMod val="10000"/>
                  </a:schemeClr>
                </a:solidFill>
              </a:rPr>
              <a:t>.</a:t>
            </a:r>
          </a:p>
          <a:p>
            <a:pPr marL="285750" indent="-285750">
              <a:buFont typeface="Arial" panose="020B0604020202020204" pitchFamily="34" charset="0"/>
              <a:buChar char="•"/>
            </a:pPr>
            <a:endParaRPr lang="pt-BR" dirty="0">
              <a:solidFill>
                <a:schemeClr val="bg2">
                  <a:lumMod val="10000"/>
                </a:schemeClr>
              </a:solidFill>
            </a:endParaRPr>
          </a:p>
          <a:p>
            <a:pPr marL="285750" indent="-285750">
              <a:buFont typeface="Arial" panose="020B0604020202020204" pitchFamily="34" charset="0"/>
              <a:buChar char="•"/>
            </a:pPr>
            <a:r>
              <a:rPr lang="pt-BR" dirty="0">
                <a:solidFill>
                  <a:schemeClr val="bg2">
                    <a:lumMod val="10000"/>
                  </a:schemeClr>
                </a:solidFill>
              </a:rPr>
              <a:t>Enfoque em Python: </a:t>
            </a:r>
            <a:r>
              <a:rPr lang="pt-BR" dirty="0" err="1">
                <a:solidFill>
                  <a:schemeClr val="bg2">
                    <a:lumMod val="10000"/>
                  </a:schemeClr>
                </a:solidFill>
              </a:rPr>
              <a:t>MicroPython</a:t>
            </a:r>
            <a:r>
              <a:rPr lang="pt-BR" dirty="0">
                <a:solidFill>
                  <a:schemeClr val="bg2">
                    <a:lumMod val="10000"/>
                  </a:schemeClr>
                </a:solidFill>
              </a:rPr>
              <a:t>, reimplementação para microcontroladores como ESP32 ou ESP8266.</a:t>
            </a:r>
          </a:p>
          <a:p>
            <a:pPr marL="285750" indent="-285750">
              <a:buFont typeface="Arial" panose="020B0604020202020204" pitchFamily="34" charset="0"/>
              <a:buChar char="•"/>
            </a:pPr>
            <a:endParaRPr lang="pt-BR" dirty="0">
              <a:solidFill>
                <a:schemeClr val="bg2">
                  <a:lumMod val="10000"/>
                </a:schemeClr>
              </a:solidFill>
            </a:endParaRPr>
          </a:p>
          <a:p>
            <a:pPr marL="285750" indent="-285750">
              <a:buFont typeface="Arial" panose="020B0604020202020204" pitchFamily="34" charset="0"/>
              <a:buChar char="•"/>
            </a:pPr>
            <a:r>
              <a:rPr lang="pt-BR" dirty="0" err="1">
                <a:solidFill>
                  <a:schemeClr val="bg2">
                    <a:lumMod val="10000"/>
                  </a:schemeClr>
                </a:solidFill>
              </a:rPr>
              <a:t>MicroPython</a:t>
            </a:r>
            <a:r>
              <a:rPr lang="pt-BR" dirty="0">
                <a:solidFill>
                  <a:schemeClr val="bg2">
                    <a:lumMod val="10000"/>
                  </a:schemeClr>
                </a:solidFill>
              </a:rPr>
              <a:t> sem biblioteca completa, semelhante à programação em Python com limitações.</a:t>
            </a:r>
          </a:p>
        </p:txBody>
      </p:sp>
    </p:spTree>
    <p:extLst>
      <p:ext uri="{BB962C8B-B14F-4D97-AF65-F5344CB8AC3E}">
        <p14:creationId xmlns:p14="http://schemas.microsoft.com/office/powerpoint/2010/main" val="290001871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Texto 6">
            <a:extLst>
              <a:ext uri="{FF2B5EF4-FFF2-40B4-BE49-F238E27FC236}">
                <a16:creationId xmlns:a16="http://schemas.microsoft.com/office/drawing/2014/main" id="{FE5FBC30-1344-AF7A-84DA-4F480435896F}"/>
              </a:ext>
            </a:extLst>
          </p:cNvPr>
          <p:cNvSpPr>
            <a:spLocks noGrp="1"/>
          </p:cNvSpPr>
          <p:nvPr>
            <p:ph type="body" sz="quarter" idx="10"/>
          </p:nvPr>
        </p:nvSpPr>
        <p:spPr/>
        <p:txBody>
          <a:bodyPr/>
          <a:lstStyle/>
          <a:p>
            <a:r>
              <a:rPr lang="pt-BR" dirty="0"/>
              <a:t>INSTALAÇÃO DA RASPBERRY PI</a:t>
            </a:r>
          </a:p>
        </p:txBody>
      </p:sp>
      <p:pic>
        <p:nvPicPr>
          <p:cNvPr id="3" name="Imagem 2">
            <a:extLst>
              <a:ext uri="{FF2B5EF4-FFF2-40B4-BE49-F238E27FC236}">
                <a16:creationId xmlns:a16="http://schemas.microsoft.com/office/drawing/2014/main" id="{4370CD4E-AE11-7A1D-46F7-9922CF326189}"/>
              </a:ext>
            </a:extLst>
          </p:cNvPr>
          <p:cNvPicPr>
            <a:picLocks noChangeAspect="1"/>
          </p:cNvPicPr>
          <p:nvPr/>
        </p:nvPicPr>
        <p:blipFill>
          <a:blip r:embed="rId2"/>
          <a:stretch>
            <a:fillRect/>
          </a:stretch>
        </p:blipFill>
        <p:spPr>
          <a:xfrm>
            <a:off x="3378812" y="1666876"/>
            <a:ext cx="5434377" cy="4299148"/>
          </a:xfrm>
          <a:prstGeom prst="rect">
            <a:avLst/>
          </a:prstGeom>
        </p:spPr>
      </p:pic>
      <p:sp>
        <p:nvSpPr>
          <p:cNvPr id="9" name="CaixaDeTexto 8">
            <a:extLst>
              <a:ext uri="{FF2B5EF4-FFF2-40B4-BE49-F238E27FC236}">
                <a16:creationId xmlns:a16="http://schemas.microsoft.com/office/drawing/2014/main" id="{B21E9C2C-8070-308E-8494-2D823C09953F}"/>
              </a:ext>
            </a:extLst>
          </p:cNvPr>
          <p:cNvSpPr txBox="1"/>
          <p:nvPr/>
        </p:nvSpPr>
        <p:spPr>
          <a:xfrm>
            <a:off x="3378812" y="5966023"/>
            <a:ext cx="5795613" cy="307777"/>
          </a:xfrm>
          <a:prstGeom prst="rect">
            <a:avLst/>
          </a:prstGeom>
          <a:noFill/>
        </p:spPr>
        <p:txBody>
          <a:bodyPr wrap="square">
            <a:spAutoFit/>
          </a:bodyPr>
          <a:lstStyle/>
          <a:p>
            <a:r>
              <a:rPr lang="pt-BR" sz="1400" dirty="0"/>
              <a:t>Instalação NOOBS.</a:t>
            </a:r>
          </a:p>
        </p:txBody>
      </p:sp>
      <p:cxnSp>
        <p:nvCxnSpPr>
          <p:cNvPr id="2" name="Conector reto 1">
            <a:extLst>
              <a:ext uri="{FF2B5EF4-FFF2-40B4-BE49-F238E27FC236}">
                <a16:creationId xmlns:a16="http://schemas.microsoft.com/office/drawing/2014/main" id="{D6F89269-B9F0-02D1-A056-9ED9753D5F1E}"/>
              </a:ext>
            </a:extLst>
          </p:cNvPr>
          <p:cNvCxnSpPr>
            <a:cxnSpLocks/>
          </p:cNvCxnSpPr>
          <p:nvPr/>
        </p:nvCxnSpPr>
        <p:spPr>
          <a:xfrm>
            <a:off x="3378812" y="6273800"/>
            <a:ext cx="5434377" cy="0"/>
          </a:xfrm>
          <a:prstGeom prst="line">
            <a:avLst/>
          </a:prstGeom>
          <a:ln>
            <a:solidFill>
              <a:srgbClr val="DCE3EA"/>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052027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Texto 6">
            <a:extLst>
              <a:ext uri="{FF2B5EF4-FFF2-40B4-BE49-F238E27FC236}">
                <a16:creationId xmlns:a16="http://schemas.microsoft.com/office/drawing/2014/main" id="{FE5FBC30-1344-AF7A-84DA-4F480435896F}"/>
              </a:ext>
            </a:extLst>
          </p:cNvPr>
          <p:cNvSpPr>
            <a:spLocks noGrp="1"/>
          </p:cNvSpPr>
          <p:nvPr>
            <p:ph type="body" sz="quarter" idx="10"/>
          </p:nvPr>
        </p:nvSpPr>
        <p:spPr/>
        <p:txBody>
          <a:bodyPr/>
          <a:lstStyle/>
          <a:p>
            <a:r>
              <a:rPr lang="pt-BR" dirty="0"/>
              <a:t>CONFIGURAÇÃO DA RASPBERRY PI</a:t>
            </a:r>
          </a:p>
        </p:txBody>
      </p:sp>
      <p:sp>
        <p:nvSpPr>
          <p:cNvPr id="6" name="CaixaDeTexto 5">
            <a:extLst>
              <a:ext uri="{FF2B5EF4-FFF2-40B4-BE49-F238E27FC236}">
                <a16:creationId xmlns:a16="http://schemas.microsoft.com/office/drawing/2014/main" id="{6DA6893D-B6D7-6859-F444-28999AC56CCE}"/>
              </a:ext>
            </a:extLst>
          </p:cNvPr>
          <p:cNvSpPr txBox="1"/>
          <p:nvPr/>
        </p:nvSpPr>
        <p:spPr>
          <a:xfrm>
            <a:off x="1104900" y="2782669"/>
            <a:ext cx="10067925" cy="646331"/>
          </a:xfrm>
          <a:prstGeom prst="rect">
            <a:avLst/>
          </a:prstGeom>
          <a:noFill/>
        </p:spPr>
        <p:txBody>
          <a:bodyPr wrap="square">
            <a:spAutoFit/>
          </a:bodyPr>
          <a:lstStyle/>
          <a:p>
            <a:r>
              <a:rPr lang="pt-BR" dirty="0">
                <a:solidFill>
                  <a:schemeClr val="bg2">
                    <a:lumMod val="10000"/>
                  </a:schemeClr>
                </a:solidFill>
              </a:rPr>
              <a:t>Possui uma quantidade extensa de recursos que precisam ser configurados e que, normalmente não é difícil, em especial, porque a comunidade do Raspberry Pi tem muitas dicas de como fazer esse processo.</a:t>
            </a:r>
          </a:p>
        </p:txBody>
      </p:sp>
    </p:spTree>
    <p:extLst>
      <p:ext uri="{BB962C8B-B14F-4D97-AF65-F5344CB8AC3E}">
        <p14:creationId xmlns:p14="http://schemas.microsoft.com/office/powerpoint/2010/main" val="45828301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Texto 6">
            <a:extLst>
              <a:ext uri="{FF2B5EF4-FFF2-40B4-BE49-F238E27FC236}">
                <a16:creationId xmlns:a16="http://schemas.microsoft.com/office/drawing/2014/main" id="{FE5FBC30-1344-AF7A-84DA-4F480435896F}"/>
              </a:ext>
            </a:extLst>
          </p:cNvPr>
          <p:cNvSpPr>
            <a:spLocks noGrp="1"/>
          </p:cNvSpPr>
          <p:nvPr>
            <p:ph type="body" sz="quarter" idx="10"/>
          </p:nvPr>
        </p:nvSpPr>
        <p:spPr/>
        <p:txBody>
          <a:bodyPr/>
          <a:lstStyle/>
          <a:p>
            <a:r>
              <a:rPr lang="pt-BR" dirty="0"/>
              <a:t>PROGRAMAÇÃO DO RASPBERRY PI</a:t>
            </a:r>
          </a:p>
        </p:txBody>
      </p:sp>
      <p:sp>
        <p:nvSpPr>
          <p:cNvPr id="6" name="CaixaDeTexto 5">
            <a:extLst>
              <a:ext uri="{FF2B5EF4-FFF2-40B4-BE49-F238E27FC236}">
                <a16:creationId xmlns:a16="http://schemas.microsoft.com/office/drawing/2014/main" id="{6DA6893D-B6D7-6859-F444-28999AC56CCE}"/>
              </a:ext>
            </a:extLst>
          </p:cNvPr>
          <p:cNvSpPr txBox="1"/>
          <p:nvPr/>
        </p:nvSpPr>
        <p:spPr>
          <a:xfrm>
            <a:off x="1019175" y="2909687"/>
            <a:ext cx="10538416" cy="1477328"/>
          </a:xfrm>
          <a:prstGeom prst="rect">
            <a:avLst/>
          </a:prstGeom>
          <a:noFill/>
        </p:spPr>
        <p:txBody>
          <a:bodyPr wrap="square">
            <a:spAutoFit/>
          </a:bodyPr>
          <a:lstStyle/>
          <a:p>
            <a:pPr marL="285750" indent="-285750">
              <a:buFont typeface="Arial" panose="020B0604020202020204" pitchFamily="34" charset="0"/>
              <a:buChar char="•"/>
            </a:pPr>
            <a:r>
              <a:rPr lang="pt-BR" dirty="0">
                <a:solidFill>
                  <a:schemeClr val="bg2">
                    <a:lumMod val="10000"/>
                  </a:schemeClr>
                </a:solidFill>
              </a:rPr>
              <a:t>Raspberry Pi: baixo custo, interação com componentes externos.</a:t>
            </a:r>
          </a:p>
          <a:p>
            <a:pPr marL="285750" indent="-285750">
              <a:buFont typeface="Arial" panose="020B0604020202020204" pitchFamily="34" charset="0"/>
              <a:buChar char="•"/>
            </a:pPr>
            <a:endParaRPr lang="pt-BR" dirty="0">
              <a:solidFill>
                <a:schemeClr val="bg2">
                  <a:lumMod val="10000"/>
                </a:schemeClr>
              </a:solidFill>
            </a:endParaRPr>
          </a:p>
          <a:p>
            <a:pPr marL="285750" indent="-285750">
              <a:buFont typeface="Arial" panose="020B0604020202020204" pitchFamily="34" charset="0"/>
              <a:buChar char="•"/>
            </a:pPr>
            <a:r>
              <a:rPr lang="pt-BR" dirty="0">
                <a:solidFill>
                  <a:schemeClr val="bg2">
                    <a:lumMod val="10000"/>
                  </a:schemeClr>
                </a:solidFill>
              </a:rPr>
              <a:t>Desenvolvimento de aplicações com Python via </a:t>
            </a:r>
            <a:r>
              <a:rPr lang="pt-BR" dirty="0" err="1">
                <a:solidFill>
                  <a:schemeClr val="bg2">
                    <a:lumMod val="10000"/>
                  </a:schemeClr>
                </a:solidFill>
              </a:rPr>
              <a:t>MicroPython</a:t>
            </a:r>
            <a:r>
              <a:rPr lang="pt-BR" dirty="0">
                <a:solidFill>
                  <a:schemeClr val="bg2">
                    <a:lumMod val="10000"/>
                  </a:schemeClr>
                </a:solidFill>
              </a:rPr>
              <a:t>.</a:t>
            </a:r>
          </a:p>
          <a:p>
            <a:pPr marL="285750" indent="-285750">
              <a:buFont typeface="Arial" panose="020B0604020202020204" pitchFamily="34" charset="0"/>
              <a:buChar char="•"/>
            </a:pPr>
            <a:endParaRPr lang="pt-BR" dirty="0">
              <a:solidFill>
                <a:schemeClr val="bg2">
                  <a:lumMod val="10000"/>
                </a:schemeClr>
              </a:solidFill>
            </a:endParaRPr>
          </a:p>
          <a:p>
            <a:pPr marL="285750" indent="-285750">
              <a:buFont typeface="Arial" panose="020B0604020202020204" pitchFamily="34" charset="0"/>
              <a:buChar char="•"/>
            </a:pPr>
            <a:r>
              <a:rPr lang="pt-BR" dirty="0">
                <a:solidFill>
                  <a:schemeClr val="bg2">
                    <a:lumMod val="10000"/>
                  </a:schemeClr>
                </a:solidFill>
              </a:rPr>
              <a:t>Simulação e teste sem placa usando QEMU, emulador de código aberto.</a:t>
            </a:r>
          </a:p>
        </p:txBody>
      </p:sp>
    </p:spTree>
    <p:extLst>
      <p:ext uri="{BB962C8B-B14F-4D97-AF65-F5344CB8AC3E}">
        <p14:creationId xmlns:p14="http://schemas.microsoft.com/office/powerpoint/2010/main" val="314276111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Espaço Reservado para Texto 7">
            <a:extLst>
              <a:ext uri="{FF2B5EF4-FFF2-40B4-BE49-F238E27FC236}">
                <a16:creationId xmlns:a16="http://schemas.microsoft.com/office/drawing/2014/main" id="{4BAA6DA1-7BF1-A712-E66C-CDC3F6D07E06}"/>
              </a:ext>
            </a:extLst>
          </p:cNvPr>
          <p:cNvSpPr>
            <a:spLocks noGrp="1"/>
          </p:cNvSpPr>
          <p:nvPr>
            <p:ph type="body" sz="quarter" idx="11"/>
          </p:nvPr>
        </p:nvSpPr>
        <p:spPr/>
        <p:txBody>
          <a:bodyPr/>
          <a:lstStyle/>
          <a:p>
            <a:r>
              <a:rPr lang="pt-BR" dirty="0"/>
              <a:t>Princípios e tecnologias da indústria 4.0</a:t>
            </a:r>
          </a:p>
        </p:txBody>
      </p:sp>
      <p:pic>
        <p:nvPicPr>
          <p:cNvPr id="5" name="Espaço Reservado para Imagem 4">
            <a:extLst>
              <a:ext uri="{FF2B5EF4-FFF2-40B4-BE49-F238E27FC236}">
                <a16:creationId xmlns:a16="http://schemas.microsoft.com/office/drawing/2014/main" id="{425FCFA0-8C2F-0949-04E9-C6C162854A20}"/>
              </a:ext>
            </a:extLst>
          </p:cNvPr>
          <p:cNvPicPr>
            <a:picLocks noGrp="1" noChangeAspect="1"/>
          </p:cNvPicPr>
          <p:nvPr>
            <p:ph type="pic" sz="quarter" idx="10"/>
          </p:nvPr>
        </p:nvPicPr>
        <p:blipFill>
          <a:blip r:embed="rId2"/>
          <a:srcRect l="6135" r="6135"/>
          <a:stretch/>
        </p:blipFill>
        <p:spPr>
          <a:xfrm flipH="1">
            <a:off x="8148638" y="-1"/>
            <a:ext cx="4043362" cy="6857999"/>
          </a:xfrm>
        </p:spPr>
      </p:pic>
    </p:spTree>
    <p:extLst>
      <p:ext uri="{BB962C8B-B14F-4D97-AF65-F5344CB8AC3E}">
        <p14:creationId xmlns:p14="http://schemas.microsoft.com/office/powerpoint/2010/main" val="302135075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Texto 6">
            <a:extLst>
              <a:ext uri="{FF2B5EF4-FFF2-40B4-BE49-F238E27FC236}">
                <a16:creationId xmlns:a16="http://schemas.microsoft.com/office/drawing/2014/main" id="{FE5FBC30-1344-AF7A-84DA-4F480435896F}"/>
              </a:ext>
            </a:extLst>
          </p:cNvPr>
          <p:cNvSpPr>
            <a:spLocks noGrp="1"/>
          </p:cNvSpPr>
          <p:nvPr>
            <p:ph type="body" sz="quarter" idx="10"/>
          </p:nvPr>
        </p:nvSpPr>
        <p:spPr/>
        <p:txBody>
          <a:bodyPr/>
          <a:lstStyle/>
          <a:p>
            <a:r>
              <a:rPr lang="pt-BR" dirty="0"/>
              <a:t>INTEROPERABILIDADE</a:t>
            </a:r>
          </a:p>
        </p:txBody>
      </p:sp>
      <p:sp>
        <p:nvSpPr>
          <p:cNvPr id="9" name="CaixaDeTexto 8">
            <a:extLst>
              <a:ext uri="{FF2B5EF4-FFF2-40B4-BE49-F238E27FC236}">
                <a16:creationId xmlns:a16="http://schemas.microsoft.com/office/drawing/2014/main" id="{EDA1FBE9-BDED-7FAC-E9F4-CEB37CCE970C}"/>
              </a:ext>
            </a:extLst>
          </p:cNvPr>
          <p:cNvSpPr txBox="1"/>
          <p:nvPr/>
        </p:nvSpPr>
        <p:spPr>
          <a:xfrm>
            <a:off x="1019175" y="1441450"/>
            <a:ext cx="10793597" cy="923330"/>
          </a:xfrm>
          <a:prstGeom prst="rect">
            <a:avLst/>
          </a:prstGeom>
          <a:noFill/>
        </p:spPr>
        <p:txBody>
          <a:bodyPr wrap="square">
            <a:spAutoFit/>
          </a:bodyPr>
          <a:lstStyle/>
          <a:p>
            <a:r>
              <a:rPr lang="pt-BR" dirty="0">
                <a:solidFill>
                  <a:schemeClr val="bg2">
                    <a:lumMod val="10000"/>
                  </a:schemeClr>
                </a:solidFill>
              </a:rPr>
              <a:t>Interoperabilidade na Indústria 4.0 integra software e processos autonomamente. Agregar dados heterogêneos desafia a criação de infraestrutura eficiente. Alcançar interoperabilidade implica organizar padrões complexos em vários níveis de comunicação. Para atingir esses níveis é necessário:</a:t>
            </a:r>
          </a:p>
        </p:txBody>
      </p:sp>
      <p:grpSp>
        <p:nvGrpSpPr>
          <p:cNvPr id="33" name="Agrupar 32">
            <a:extLst>
              <a:ext uri="{FF2B5EF4-FFF2-40B4-BE49-F238E27FC236}">
                <a16:creationId xmlns:a16="http://schemas.microsoft.com/office/drawing/2014/main" id="{66D73649-710D-9BA0-486F-FA89C3A38911}"/>
              </a:ext>
            </a:extLst>
          </p:cNvPr>
          <p:cNvGrpSpPr/>
          <p:nvPr/>
        </p:nvGrpSpPr>
        <p:grpSpPr>
          <a:xfrm>
            <a:off x="3198848" y="3063142"/>
            <a:ext cx="2750608" cy="1079205"/>
            <a:chOff x="1019174" y="1676603"/>
            <a:chExt cx="3121093" cy="1182871"/>
          </a:xfrm>
        </p:grpSpPr>
        <p:sp>
          <p:nvSpPr>
            <p:cNvPr id="40" name="Retângulo: Cantos Arredondados 39">
              <a:extLst>
                <a:ext uri="{FF2B5EF4-FFF2-40B4-BE49-F238E27FC236}">
                  <a16:creationId xmlns:a16="http://schemas.microsoft.com/office/drawing/2014/main" id="{AD9B58F9-BE6A-7AC3-E33A-64EB205761F2}"/>
                </a:ext>
              </a:extLst>
            </p:cNvPr>
            <p:cNvSpPr/>
            <p:nvPr/>
          </p:nvSpPr>
          <p:spPr>
            <a:xfrm>
              <a:off x="1019174" y="1676603"/>
              <a:ext cx="3121093" cy="1182871"/>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pt-B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pt-BR"/>
            </a:p>
          </p:txBody>
        </p:sp>
        <p:sp>
          <p:nvSpPr>
            <p:cNvPr id="41" name="CaixaDeTexto 40">
              <a:extLst>
                <a:ext uri="{FF2B5EF4-FFF2-40B4-BE49-F238E27FC236}">
                  <a16:creationId xmlns:a16="http://schemas.microsoft.com/office/drawing/2014/main" id="{218C199D-4932-8E17-738B-1DD2B5DAE7C7}"/>
                </a:ext>
              </a:extLst>
            </p:cNvPr>
            <p:cNvSpPr txBox="1"/>
            <p:nvPr/>
          </p:nvSpPr>
          <p:spPr>
            <a:xfrm>
              <a:off x="1229394" y="1931568"/>
              <a:ext cx="2702801" cy="708416"/>
            </a:xfrm>
            <a:prstGeom prst="rect">
              <a:avLst/>
            </a:prstGeom>
            <a:noFill/>
          </p:spPr>
          <p:txBody>
            <a:bodyPr wrap="square">
              <a:sp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pt-BR" b="1" dirty="0"/>
                <a:t>Integração de dispositivo</a:t>
              </a:r>
            </a:p>
          </p:txBody>
        </p:sp>
      </p:grpSp>
      <p:grpSp>
        <p:nvGrpSpPr>
          <p:cNvPr id="34" name="Agrupar 33">
            <a:extLst>
              <a:ext uri="{FF2B5EF4-FFF2-40B4-BE49-F238E27FC236}">
                <a16:creationId xmlns:a16="http://schemas.microsoft.com/office/drawing/2014/main" id="{41A2BCAA-8EBE-DBA1-1B6A-955684216EED}"/>
              </a:ext>
            </a:extLst>
          </p:cNvPr>
          <p:cNvGrpSpPr/>
          <p:nvPr/>
        </p:nvGrpSpPr>
        <p:grpSpPr>
          <a:xfrm>
            <a:off x="6297732" y="3063142"/>
            <a:ext cx="2750608" cy="1079205"/>
            <a:chOff x="4535453" y="1676603"/>
            <a:chExt cx="3121093" cy="1182871"/>
          </a:xfrm>
        </p:grpSpPr>
        <p:sp>
          <p:nvSpPr>
            <p:cNvPr id="38" name="Retângulo: Cantos Arredondados 37">
              <a:extLst>
                <a:ext uri="{FF2B5EF4-FFF2-40B4-BE49-F238E27FC236}">
                  <a16:creationId xmlns:a16="http://schemas.microsoft.com/office/drawing/2014/main" id="{BDB4438F-6DE9-B6D0-9A6F-C7EAC67F450A}"/>
                </a:ext>
              </a:extLst>
            </p:cNvPr>
            <p:cNvSpPr/>
            <p:nvPr/>
          </p:nvSpPr>
          <p:spPr>
            <a:xfrm>
              <a:off x="4535453" y="1676603"/>
              <a:ext cx="3121093" cy="1182871"/>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pt-B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pt-BR"/>
            </a:p>
          </p:txBody>
        </p:sp>
        <p:sp>
          <p:nvSpPr>
            <p:cNvPr id="39" name="CaixaDeTexto 38">
              <a:extLst>
                <a:ext uri="{FF2B5EF4-FFF2-40B4-BE49-F238E27FC236}">
                  <a16:creationId xmlns:a16="http://schemas.microsoft.com/office/drawing/2014/main" id="{388198A9-1699-1E31-D42E-B70BDFF301FC}"/>
                </a:ext>
              </a:extLst>
            </p:cNvPr>
            <p:cNvSpPr txBox="1"/>
            <p:nvPr/>
          </p:nvSpPr>
          <p:spPr>
            <a:xfrm>
              <a:off x="4744598" y="1931568"/>
              <a:ext cx="2702801" cy="708416"/>
            </a:xfrm>
            <a:prstGeom prst="rect">
              <a:avLst/>
            </a:prstGeom>
            <a:noFill/>
          </p:spPr>
          <p:txBody>
            <a:bodyPr wrap="square">
              <a:sp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pt-BR" b="1" dirty="0"/>
                <a:t>Processamento de eventos</a:t>
              </a:r>
            </a:p>
          </p:txBody>
        </p:sp>
      </p:grpSp>
      <p:grpSp>
        <p:nvGrpSpPr>
          <p:cNvPr id="35" name="Agrupar 34">
            <a:extLst>
              <a:ext uri="{FF2B5EF4-FFF2-40B4-BE49-F238E27FC236}">
                <a16:creationId xmlns:a16="http://schemas.microsoft.com/office/drawing/2014/main" id="{FF709D79-264C-C08E-BDA8-4DE697252354}"/>
              </a:ext>
            </a:extLst>
          </p:cNvPr>
          <p:cNvGrpSpPr/>
          <p:nvPr/>
        </p:nvGrpSpPr>
        <p:grpSpPr>
          <a:xfrm>
            <a:off x="3198848" y="4651981"/>
            <a:ext cx="2750608" cy="1079205"/>
            <a:chOff x="8046237" y="1676603"/>
            <a:chExt cx="3121093" cy="1182871"/>
          </a:xfrm>
        </p:grpSpPr>
        <p:sp>
          <p:nvSpPr>
            <p:cNvPr id="36" name="Retângulo: Cantos Arredondados 35">
              <a:extLst>
                <a:ext uri="{FF2B5EF4-FFF2-40B4-BE49-F238E27FC236}">
                  <a16:creationId xmlns:a16="http://schemas.microsoft.com/office/drawing/2014/main" id="{C98B899F-C4EB-3347-B2C1-786F5546C23C}"/>
                </a:ext>
              </a:extLst>
            </p:cNvPr>
            <p:cNvSpPr/>
            <p:nvPr/>
          </p:nvSpPr>
          <p:spPr>
            <a:xfrm>
              <a:off x="8046237" y="1676603"/>
              <a:ext cx="3121093" cy="1182871"/>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pt-B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pt-BR"/>
            </a:p>
          </p:txBody>
        </p:sp>
        <p:sp>
          <p:nvSpPr>
            <p:cNvPr id="37" name="CaixaDeTexto 36">
              <a:extLst>
                <a:ext uri="{FF2B5EF4-FFF2-40B4-BE49-F238E27FC236}">
                  <a16:creationId xmlns:a16="http://schemas.microsoft.com/office/drawing/2014/main" id="{03F62C43-FBBC-CB60-BF6C-1EBE1DD549A4}"/>
                </a:ext>
              </a:extLst>
            </p:cNvPr>
            <p:cNvSpPr txBox="1"/>
            <p:nvPr/>
          </p:nvSpPr>
          <p:spPr>
            <a:xfrm>
              <a:off x="8112598" y="1924624"/>
              <a:ext cx="2988370" cy="708416"/>
            </a:xfrm>
            <a:prstGeom prst="rect">
              <a:avLst/>
            </a:prstGeom>
            <a:noFill/>
          </p:spPr>
          <p:txBody>
            <a:bodyPr wrap="square">
              <a:sp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pt-BR" b="1" dirty="0">
                  <a:effectLst/>
                </a:rPr>
                <a:t>Análise de gerenciamento de dados</a:t>
              </a:r>
              <a:endParaRPr lang="pt-BR" b="1" dirty="0"/>
            </a:p>
          </p:txBody>
        </p:sp>
      </p:grpSp>
      <p:sp>
        <p:nvSpPr>
          <p:cNvPr id="42" name="Retângulo: Cantos Arredondados 41">
            <a:extLst>
              <a:ext uri="{FF2B5EF4-FFF2-40B4-BE49-F238E27FC236}">
                <a16:creationId xmlns:a16="http://schemas.microsoft.com/office/drawing/2014/main" id="{66174CD4-9A04-E405-8C5A-A99A52AD6D2B}"/>
              </a:ext>
            </a:extLst>
          </p:cNvPr>
          <p:cNvSpPr/>
          <p:nvPr/>
        </p:nvSpPr>
        <p:spPr>
          <a:xfrm>
            <a:off x="6237767" y="4651980"/>
            <a:ext cx="2750608" cy="1079205"/>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pt-B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pt-BR"/>
          </a:p>
        </p:txBody>
      </p:sp>
      <p:sp>
        <p:nvSpPr>
          <p:cNvPr id="43" name="CaixaDeTexto 42">
            <a:extLst>
              <a:ext uri="{FF2B5EF4-FFF2-40B4-BE49-F238E27FC236}">
                <a16:creationId xmlns:a16="http://schemas.microsoft.com/office/drawing/2014/main" id="{1B0F9270-0474-52DD-F6FA-D8E43D321461}"/>
              </a:ext>
            </a:extLst>
          </p:cNvPr>
          <p:cNvSpPr txBox="1"/>
          <p:nvPr/>
        </p:nvSpPr>
        <p:spPr>
          <a:xfrm>
            <a:off x="6292889" y="5016766"/>
            <a:ext cx="2633640" cy="369332"/>
          </a:xfrm>
          <a:prstGeom prst="rect">
            <a:avLst/>
          </a:prstGeom>
          <a:noFill/>
        </p:spPr>
        <p:txBody>
          <a:bodyPr wrap="square">
            <a:sp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pt-BR" b="1" dirty="0">
                <a:effectLst/>
              </a:rPr>
              <a:t>Operações em nuvem</a:t>
            </a:r>
            <a:endParaRPr lang="pt-BR" b="1" dirty="0"/>
          </a:p>
        </p:txBody>
      </p:sp>
    </p:spTree>
    <p:extLst>
      <p:ext uri="{BB962C8B-B14F-4D97-AF65-F5344CB8AC3E}">
        <p14:creationId xmlns:p14="http://schemas.microsoft.com/office/powerpoint/2010/main" val="278659936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Texto 6">
            <a:extLst>
              <a:ext uri="{FF2B5EF4-FFF2-40B4-BE49-F238E27FC236}">
                <a16:creationId xmlns:a16="http://schemas.microsoft.com/office/drawing/2014/main" id="{FE5FBC30-1344-AF7A-84DA-4F480435896F}"/>
              </a:ext>
            </a:extLst>
          </p:cNvPr>
          <p:cNvSpPr>
            <a:spLocks noGrp="1"/>
          </p:cNvSpPr>
          <p:nvPr>
            <p:ph type="body" sz="quarter" idx="10"/>
          </p:nvPr>
        </p:nvSpPr>
        <p:spPr/>
        <p:txBody>
          <a:bodyPr/>
          <a:lstStyle/>
          <a:p>
            <a:r>
              <a:rPr lang="pt-BR" dirty="0"/>
              <a:t>MODULARIDADE</a:t>
            </a:r>
          </a:p>
        </p:txBody>
      </p:sp>
      <p:sp>
        <p:nvSpPr>
          <p:cNvPr id="9" name="CaixaDeTexto 8">
            <a:extLst>
              <a:ext uri="{FF2B5EF4-FFF2-40B4-BE49-F238E27FC236}">
                <a16:creationId xmlns:a16="http://schemas.microsoft.com/office/drawing/2014/main" id="{EDA1FBE9-BDED-7FAC-E9F4-CEB37CCE970C}"/>
              </a:ext>
            </a:extLst>
          </p:cNvPr>
          <p:cNvSpPr txBox="1"/>
          <p:nvPr/>
        </p:nvSpPr>
        <p:spPr>
          <a:xfrm>
            <a:off x="1019175" y="1441450"/>
            <a:ext cx="10793597" cy="923330"/>
          </a:xfrm>
          <a:prstGeom prst="rect">
            <a:avLst/>
          </a:prstGeom>
          <a:noFill/>
        </p:spPr>
        <p:txBody>
          <a:bodyPr wrap="square">
            <a:spAutoFit/>
          </a:bodyPr>
          <a:lstStyle/>
          <a:p>
            <a:r>
              <a:rPr lang="pt-BR" dirty="0">
                <a:solidFill>
                  <a:schemeClr val="bg2">
                    <a:lumMod val="10000"/>
                  </a:schemeClr>
                </a:solidFill>
              </a:rPr>
              <a:t>A modularidade pode fornecer agilidade. Se um sistema pode ser organizado em submódulos, eles podem ser ampliados ou reduzidos conforme mudam os requisitos de produção, tanto do ponto de vista funcional quanto de capacidade de produção.</a:t>
            </a:r>
          </a:p>
        </p:txBody>
      </p:sp>
      <p:grpSp>
        <p:nvGrpSpPr>
          <p:cNvPr id="33" name="Agrupar 32">
            <a:extLst>
              <a:ext uri="{FF2B5EF4-FFF2-40B4-BE49-F238E27FC236}">
                <a16:creationId xmlns:a16="http://schemas.microsoft.com/office/drawing/2014/main" id="{66D73649-710D-9BA0-486F-FA89C3A38911}"/>
              </a:ext>
            </a:extLst>
          </p:cNvPr>
          <p:cNvGrpSpPr/>
          <p:nvPr/>
        </p:nvGrpSpPr>
        <p:grpSpPr>
          <a:xfrm>
            <a:off x="3198848" y="3063142"/>
            <a:ext cx="2750608" cy="2667807"/>
            <a:chOff x="1019174" y="1676603"/>
            <a:chExt cx="3121093" cy="2924071"/>
          </a:xfrm>
        </p:grpSpPr>
        <p:sp>
          <p:nvSpPr>
            <p:cNvPr id="40" name="Retângulo: Cantos Arredondados 39">
              <a:extLst>
                <a:ext uri="{FF2B5EF4-FFF2-40B4-BE49-F238E27FC236}">
                  <a16:creationId xmlns:a16="http://schemas.microsoft.com/office/drawing/2014/main" id="{AD9B58F9-BE6A-7AC3-E33A-64EB205761F2}"/>
                </a:ext>
              </a:extLst>
            </p:cNvPr>
            <p:cNvSpPr/>
            <p:nvPr/>
          </p:nvSpPr>
          <p:spPr>
            <a:xfrm>
              <a:off x="1019174" y="1676603"/>
              <a:ext cx="3121093" cy="2924071"/>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pt-B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pt-BR" dirty="0"/>
            </a:p>
          </p:txBody>
        </p:sp>
        <p:sp>
          <p:nvSpPr>
            <p:cNvPr id="41" name="CaixaDeTexto 40">
              <a:extLst>
                <a:ext uri="{FF2B5EF4-FFF2-40B4-BE49-F238E27FC236}">
                  <a16:creationId xmlns:a16="http://schemas.microsoft.com/office/drawing/2014/main" id="{218C199D-4932-8E17-738B-1DD2B5DAE7C7}"/>
                </a:ext>
              </a:extLst>
            </p:cNvPr>
            <p:cNvSpPr txBox="1"/>
            <p:nvPr/>
          </p:nvSpPr>
          <p:spPr>
            <a:xfrm>
              <a:off x="1228319" y="2329019"/>
              <a:ext cx="2702801" cy="1619237"/>
            </a:xfrm>
            <a:prstGeom prst="rect">
              <a:avLst/>
            </a:prstGeom>
            <a:noFill/>
          </p:spPr>
          <p:txBody>
            <a:bodyPr wrap="square">
              <a:sp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pt-BR" b="1" dirty="0"/>
                <a:t>Peças únicas e personalizadas podem ser fabricadas de maneira eficiente e lucrativa.</a:t>
              </a:r>
            </a:p>
          </p:txBody>
        </p:sp>
      </p:grpSp>
      <p:grpSp>
        <p:nvGrpSpPr>
          <p:cNvPr id="34" name="Agrupar 33">
            <a:extLst>
              <a:ext uri="{FF2B5EF4-FFF2-40B4-BE49-F238E27FC236}">
                <a16:creationId xmlns:a16="http://schemas.microsoft.com/office/drawing/2014/main" id="{41A2BCAA-8EBE-DBA1-1B6A-955684216EED}"/>
              </a:ext>
            </a:extLst>
          </p:cNvPr>
          <p:cNvGrpSpPr/>
          <p:nvPr/>
        </p:nvGrpSpPr>
        <p:grpSpPr>
          <a:xfrm>
            <a:off x="6297732" y="3063142"/>
            <a:ext cx="2750608" cy="2667807"/>
            <a:chOff x="4535453" y="1676603"/>
            <a:chExt cx="3121093" cy="2924070"/>
          </a:xfrm>
        </p:grpSpPr>
        <p:sp>
          <p:nvSpPr>
            <p:cNvPr id="38" name="Retângulo: Cantos Arredondados 37">
              <a:extLst>
                <a:ext uri="{FF2B5EF4-FFF2-40B4-BE49-F238E27FC236}">
                  <a16:creationId xmlns:a16="http://schemas.microsoft.com/office/drawing/2014/main" id="{BDB4438F-6DE9-B6D0-9A6F-C7EAC67F450A}"/>
                </a:ext>
              </a:extLst>
            </p:cNvPr>
            <p:cNvSpPr/>
            <p:nvPr/>
          </p:nvSpPr>
          <p:spPr>
            <a:xfrm>
              <a:off x="4535453" y="1676603"/>
              <a:ext cx="3121093" cy="2924070"/>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pt-B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pt-BR" dirty="0"/>
            </a:p>
          </p:txBody>
        </p:sp>
        <p:sp>
          <p:nvSpPr>
            <p:cNvPr id="39" name="CaixaDeTexto 38">
              <a:extLst>
                <a:ext uri="{FF2B5EF4-FFF2-40B4-BE49-F238E27FC236}">
                  <a16:creationId xmlns:a16="http://schemas.microsoft.com/office/drawing/2014/main" id="{388198A9-1699-1E31-D42E-B70BDFF301FC}"/>
                </a:ext>
              </a:extLst>
            </p:cNvPr>
            <p:cNvSpPr txBox="1"/>
            <p:nvPr/>
          </p:nvSpPr>
          <p:spPr>
            <a:xfrm>
              <a:off x="4744598" y="1931568"/>
              <a:ext cx="2702801" cy="2530056"/>
            </a:xfrm>
            <a:prstGeom prst="rect">
              <a:avLst/>
            </a:prstGeom>
            <a:noFill/>
          </p:spPr>
          <p:txBody>
            <a:bodyPr wrap="square">
              <a:sp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pt-BR" b="1" dirty="0"/>
                <a:t>Peças díspares podem ser produzidas na mesma linha, ao mesmo tempo, usando apenas a funcionalidade necessária para determinado item.</a:t>
              </a:r>
            </a:p>
          </p:txBody>
        </p:sp>
      </p:grpSp>
    </p:spTree>
    <p:extLst>
      <p:ext uri="{BB962C8B-B14F-4D97-AF65-F5344CB8AC3E}">
        <p14:creationId xmlns:p14="http://schemas.microsoft.com/office/powerpoint/2010/main" val="312263522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Texto 6">
            <a:extLst>
              <a:ext uri="{FF2B5EF4-FFF2-40B4-BE49-F238E27FC236}">
                <a16:creationId xmlns:a16="http://schemas.microsoft.com/office/drawing/2014/main" id="{FE5FBC30-1344-AF7A-84DA-4F480435896F}"/>
              </a:ext>
            </a:extLst>
          </p:cNvPr>
          <p:cNvSpPr>
            <a:spLocks noGrp="1"/>
          </p:cNvSpPr>
          <p:nvPr>
            <p:ph type="body" sz="quarter" idx="10"/>
          </p:nvPr>
        </p:nvSpPr>
        <p:spPr/>
        <p:txBody>
          <a:bodyPr/>
          <a:lstStyle/>
          <a:p>
            <a:r>
              <a:rPr lang="pt-BR" dirty="0"/>
              <a:t>MODULARIDADE</a:t>
            </a:r>
          </a:p>
        </p:txBody>
      </p:sp>
      <p:sp>
        <p:nvSpPr>
          <p:cNvPr id="17" name="CaixaDeTexto 16">
            <a:extLst>
              <a:ext uri="{FF2B5EF4-FFF2-40B4-BE49-F238E27FC236}">
                <a16:creationId xmlns:a16="http://schemas.microsoft.com/office/drawing/2014/main" id="{EBDF08B0-B7BF-9B8F-2BEF-A18F113F28BD}"/>
              </a:ext>
            </a:extLst>
          </p:cNvPr>
          <p:cNvSpPr txBox="1"/>
          <p:nvPr/>
        </p:nvSpPr>
        <p:spPr>
          <a:xfrm>
            <a:off x="1019175" y="1657903"/>
            <a:ext cx="8935779" cy="4204356"/>
          </a:xfrm>
          <a:prstGeom prst="rect">
            <a:avLst/>
          </a:prstGeom>
          <a:noFill/>
        </p:spPr>
        <p:txBody>
          <a:bodyPr wrap="square">
            <a:spAutoFit/>
          </a:bodyPr>
          <a:lstStyle/>
          <a:p>
            <a:pPr marL="285750" indent="-285750">
              <a:lnSpc>
                <a:spcPct val="150000"/>
              </a:lnSpc>
              <a:buFont typeface="Arial" panose="020B0604020202020204" pitchFamily="34" charset="0"/>
              <a:buChar char="•"/>
            </a:pPr>
            <a:r>
              <a:rPr lang="pt-BR" dirty="0">
                <a:solidFill>
                  <a:schemeClr val="bg2">
                    <a:lumMod val="10000"/>
                  </a:schemeClr>
                </a:solidFill>
              </a:rPr>
              <a:t>Modularização para gerenciar complexidade em máquinas.</a:t>
            </a:r>
          </a:p>
          <a:p>
            <a:pPr marL="285750" indent="-285750">
              <a:lnSpc>
                <a:spcPct val="150000"/>
              </a:lnSpc>
              <a:buFont typeface="Arial" panose="020B0604020202020204" pitchFamily="34" charset="0"/>
              <a:buChar char="•"/>
            </a:pPr>
            <a:r>
              <a:rPr lang="pt-BR" dirty="0">
                <a:solidFill>
                  <a:schemeClr val="bg2">
                    <a:lumMod val="10000"/>
                  </a:schemeClr>
                </a:solidFill>
              </a:rPr>
              <a:t>Eficiência na transferência de módulos entre variantes, reduzindo custos.</a:t>
            </a:r>
          </a:p>
          <a:p>
            <a:pPr marL="285750" indent="-285750">
              <a:lnSpc>
                <a:spcPct val="150000"/>
              </a:lnSpc>
              <a:buFont typeface="Arial" panose="020B0604020202020204" pitchFamily="34" charset="0"/>
              <a:buChar char="•"/>
            </a:pPr>
            <a:r>
              <a:rPr lang="pt-BR" dirty="0">
                <a:solidFill>
                  <a:schemeClr val="bg2">
                    <a:lumMod val="10000"/>
                  </a:schemeClr>
                </a:solidFill>
              </a:rPr>
              <a:t>Redução de falhas e problemas de qualidade comprovadas em outros projetos.</a:t>
            </a:r>
          </a:p>
          <a:p>
            <a:pPr marL="285750" indent="-285750">
              <a:lnSpc>
                <a:spcPct val="150000"/>
              </a:lnSpc>
              <a:buFont typeface="Arial" panose="020B0604020202020204" pitchFamily="34" charset="0"/>
              <a:buChar char="•"/>
            </a:pPr>
            <a:r>
              <a:rPr lang="pt-BR" dirty="0">
                <a:solidFill>
                  <a:schemeClr val="bg2">
                    <a:lumMod val="10000"/>
                  </a:schemeClr>
                </a:solidFill>
              </a:rPr>
              <a:t>Desafios incluem falta de flexibilidade, risco de excesso de recursos.</a:t>
            </a:r>
          </a:p>
          <a:p>
            <a:pPr marL="285750" indent="-285750">
              <a:lnSpc>
                <a:spcPct val="150000"/>
              </a:lnSpc>
              <a:buFont typeface="Arial" panose="020B0604020202020204" pitchFamily="34" charset="0"/>
              <a:buChar char="•"/>
            </a:pPr>
            <a:r>
              <a:rPr lang="pt-BR" dirty="0">
                <a:solidFill>
                  <a:schemeClr val="bg2">
                    <a:lumMod val="10000"/>
                  </a:schemeClr>
                </a:solidFill>
              </a:rPr>
              <a:t>Abordagem escalonável com famílias de módulos é crucial.</a:t>
            </a:r>
          </a:p>
          <a:p>
            <a:pPr marL="285750" indent="-285750">
              <a:lnSpc>
                <a:spcPct val="150000"/>
              </a:lnSpc>
              <a:buFont typeface="Arial" panose="020B0604020202020204" pitchFamily="34" charset="0"/>
              <a:buChar char="•"/>
            </a:pPr>
            <a:r>
              <a:rPr lang="pt-BR" dirty="0">
                <a:solidFill>
                  <a:schemeClr val="bg2">
                    <a:lumMod val="10000"/>
                  </a:schemeClr>
                </a:solidFill>
              </a:rPr>
              <a:t>Máquinas similares podem dificultar a diferenciação e marketing.</a:t>
            </a:r>
          </a:p>
          <a:p>
            <a:pPr marL="285750" indent="-285750">
              <a:lnSpc>
                <a:spcPct val="150000"/>
              </a:lnSpc>
              <a:buFont typeface="Arial" panose="020B0604020202020204" pitchFamily="34" charset="0"/>
              <a:buChar char="•"/>
            </a:pPr>
            <a:r>
              <a:rPr lang="pt-BR" dirty="0">
                <a:solidFill>
                  <a:schemeClr val="bg2">
                    <a:lumMod val="10000"/>
                  </a:schemeClr>
                </a:solidFill>
              </a:rPr>
              <a:t>Indústria 4.0 impõe desafios adicionais na uniformidade de interfaces.</a:t>
            </a:r>
          </a:p>
          <a:p>
            <a:pPr marL="285750" indent="-285750">
              <a:lnSpc>
                <a:spcPct val="150000"/>
              </a:lnSpc>
              <a:buFont typeface="Arial" panose="020B0604020202020204" pitchFamily="34" charset="0"/>
              <a:buChar char="•"/>
            </a:pPr>
            <a:r>
              <a:rPr lang="pt-BR" dirty="0">
                <a:solidFill>
                  <a:schemeClr val="bg2">
                    <a:lumMod val="10000"/>
                  </a:schemeClr>
                </a:solidFill>
              </a:rPr>
              <a:t>Suporte necessário dos fabricantes de tecnologia de automação.</a:t>
            </a:r>
          </a:p>
          <a:p>
            <a:pPr marL="285750" indent="-285750">
              <a:lnSpc>
                <a:spcPct val="150000"/>
              </a:lnSpc>
              <a:buFont typeface="Arial" panose="020B0604020202020204" pitchFamily="34" charset="0"/>
              <a:buChar char="•"/>
            </a:pPr>
            <a:r>
              <a:rPr lang="pt-BR" dirty="0">
                <a:solidFill>
                  <a:schemeClr val="bg2">
                    <a:lumMod val="10000"/>
                  </a:schemeClr>
                </a:solidFill>
              </a:rPr>
              <a:t>Hardware escalonável e comunicação padronizada são essenciais.</a:t>
            </a:r>
          </a:p>
          <a:p>
            <a:pPr marL="285750" indent="-285750">
              <a:lnSpc>
                <a:spcPct val="150000"/>
              </a:lnSpc>
              <a:buFont typeface="Arial" panose="020B0604020202020204" pitchFamily="34" charset="0"/>
              <a:buChar char="•"/>
            </a:pPr>
            <a:r>
              <a:rPr lang="pt-BR" dirty="0">
                <a:solidFill>
                  <a:schemeClr val="bg2">
                    <a:lumMod val="10000"/>
                  </a:schemeClr>
                </a:solidFill>
              </a:rPr>
              <a:t>Eliminação de modificações de software com estruturas padronizadas.</a:t>
            </a:r>
          </a:p>
        </p:txBody>
      </p:sp>
    </p:spTree>
    <p:extLst>
      <p:ext uri="{BB962C8B-B14F-4D97-AF65-F5344CB8AC3E}">
        <p14:creationId xmlns:p14="http://schemas.microsoft.com/office/powerpoint/2010/main" val="18228148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Texto 6">
            <a:extLst>
              <a:ext uri="{FF2B5EF4-FFF2-40B4-BE49-F238E27FC236}">
                <a16:creationId xmlns:a16="http://schemas.microsoft.com/office/drawing/2014/main" id="{FE5FBC30-1344-AF7A-84DA-4F480435896F}"/>
              </a:ext>
            </a:extLst>
          </p:cNvPr>
          <p:cNvSpPr>
            <a:spLocks noGrp="1"/>
          </p:cNvSpPr>
          <p:nvPr>
            <p:ph type="body" sz="quarter" idx="10"/>
          </p:nvPr>
        </p:nvSpPr>
        <p:spPr/>
        <p:txBody>
          <a:bodyPr/>
          <a:lstStyle/>
          <a:p>
            <a:r>
              <a:rPr lang="pt-BR" dirty="0"/>
              <a:t>DESCENTRALIZAÇÃO</a:t>
            </a:r>
          </a:p>
        </p:txBody>
      </p:sp>
      <p:sp>
        <p:nvSpPr>
          <p:cNvPr id="5" name="CaixaDeTexto 4">
            <a:extLst>
              <a:ext uri="{FF2B5EF4-FFF2-40B4-BE49-F238E27FC236}">
                <a16:creationId xmlns:a16="http://schemas.microsoft.com/office/drawing/2014/main" id="{276B7B25-77D6-EC7A-C747-D53A1B1060E2}"/>
              </a:ext>
            </a:extLst>
          </p:cNvPr>
          <p:cNvSpPr txBox="1"/>
          <p:nvPr/>
        </p:nvSpPr>
        <p:spPr>
          <a:xfrm>
            <a:off x="1019175" y="1875554"/>
            <a:ext cx="9221086"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pt-BR" dirty="0">
                <a:solidFill>
                  <a:schemeClr val="bg2">
                    <a:lumMod val="10000"/>
                  </a:schemeClr>
                </a:solidFill>
              </a:rPr>
              <a:t>Sistemas integram sensoriamento, computação, controle e rede.</a:t>
            </a:r>
          </a:p>
          <a:p>
            <a:pPr marL="285750" indent="-285750">
              <a:lnSpc>
                <a:spcPct val="150000"/>
              </a:lnSpc>
              <a:buFont typeface="Arial" panose="020B0604020202020204" pitchFamily="34" charset="0"/>
              <a:buChar char="•"/>
            </a:pPr>
            <a:r>
              <a:rPr lang="pt-BR" dirty="0">
                <a:solidFill>
                  <a:schemeClr val="bg2">
                    <a:lumMod val="10000"/>
                  </a:schemeClr>
                </a:solidFill>
              </a:rPr>
              <a:t>Descentralização promove agilidade e flexibilidade.</a:t>
            </a:r>
          </a:p>
          <a:p>
            <a:pPr marL="285750" indent="-285750">
              <a:lnSpc>
                <a:spcPct val="150000"/>
              </a:lnSpc>
              <a:buFont typeface="Arial" panose="020B0604020202020204" pitchFamily="34" charset="0"/>
              <a:buChar char="•"/>
            </a:pPr>
            <a:r>
              <a:rPr lang="pt-BR" dirty="0">
                <a:solidFill>
                  <a:schemeClr val="bg2">
                    <a:lumMod val="10000"/>
                  </a:schemeClr>
                </a:solidFill>
              </a:rPr>
              <a:t>Autonomia lida com incertezas e demandas de personalização.</a:t>
            </a:r>
          </a:p>
          <a:p>
            <a:pPr marL="285750" indent="-285750">
              <a:lnSpc>
                <a:spcPct val="150000"/>
              </a:lnSpc>
              <a:buFont typeface="Arial" panose="020B0604020202020204" pitchFamily="34" charset="0"/>
              <a:buChar char="•"/>
            </a:pPr>
            <a:r>
              <a:rPr lang="pt-BR" dirty="0" err="1">
                <a:solidFill>
                  <a:schemeClr val="bg2">
                    <a:lumMod val="10000"/>
                  </a:schemeClr>
                </a:solidFill>
              </a:rPr>
              <a:t>IoT</a:t>
            </a:r>
            <a:r>
              <a:rPr lang="pt-BR" dirty="0">
                <a:solidFill>
                  <a:schemeClr val="bg2">
                    <a:lumMod val="10000"/>
                  </a:schemeClr>
                </a:solidFill>
              </a:rPr>
              <a:t>, dados na nuvem e aprendizagem de máquina impulsionam aplicações.</a:t>
            </a:r>
          </a:p>
          <a:p>
            <a:pPr marL="285750" indent="-285750">
              <a:lnSpc>
                <a:spcPct val="150000"/>
              </a:lnSpc>
              <a:buFont typeface="Arial" panose="020B0604020202020204" pitchFamily="34" charset="0"/>
              <a:buChar char="•"/>
            </a:pPr>
            <a:r>
              <a:rPr lang="pt-BR" dirty="0">
                <a:solidFill>
                  <a:schemeClr val="bg2">
                    <a:lumMod val="10000"/>
                  </a:schemeClr>
                </a:solidFill>
              </a:rPr>
              <a:t>Blockchain usado para contabilidade distribuída e segurança.</a:t>
            </a:r>
          </a:p>
          <a:p>
            <a:pPr marL="285750" indent="-285750">
              <a:lnSpc>
                <a:spcPct val="150000"/>
              </a:lnSpc>
              <a:buFont typeface="Arial" panose="020B0604020202020204" pitchFamily="34" charset="0"/>
              <a:buChar char="•"/>
            </a:pPr>
            <a:r>
              <a:rPr lang="pt-BR" dirty="0">
                <a:solidFill>
                  <a:schemeClr val="bg2">
                    <a:lumMod val="10000"/>
                  </a:schemeClr>
                </a:solidFill>
              </a:rPr>
              <a:t>Decisões descentralizadas essenciais em tecnologias </a:t>
            </a:r>
            <a:r>
              <a:rPr lang="pt-BR" dirty="0" err="1">
                <a:solidFill>
                  <a:schemeClr val="bg2">
                    <a:lumMod val="10000"/>
                  </a:schemeClr>
                </a:solidFill>
              </a:rPr>
              <a:t>ciberfísicas</a:t>
            </a:r>
            <a:r>
              <a:rPr lang="pt-BR" dirty="0">
                <a:solidFill>
                  <a:schemeClr val="bg2">
                    <a:lumMod val="10000"/>
                  </a:schemeClr>
                </a:solidFill>
              </a:rPr>
              <a:t> e aspectos humanos.</a:t>
            </a:r>
          </a:p>
          <a:p>
            <a:pPr marL="285750" indent="-285750">
              <a:lnSpc>
                <a:spcPct val="150000"/>
              </a:lnSpc>
              <a:buFont typeface="Arial" panose="020B0604020202020204" pitchFamily="34" charset="0"/>
              <a:buChar char="•"/>
            </a:pPr>
            <a:r>
              <a:rPr lang="pt-BR" dirty="0">
                <a:solidFill>
                  <a:schemeClr val="bg2">
                    <a:lumMod val="10000"/>
                  </a:schemeClr>
                </a:solidFill>
              </a:rPr>
              <a:t>Colaboração entre capacidades semiautônomas e humanas na Indústria 4.0.</a:t>
            </a:r>
          </a:p>
          <a:p>
            <a:pPr marL="285750" indent="-285750">
              <a:lnSpc>
                <a:spcPct val="150000"/>
              </a:lnSpc>
              <a:buFont typeface="Arial" panose="020B0604020202020204" pitchFamily="34" charset="0"/>
              <a:buChar char="•"/>
            </a:pPr>
            <a:r>
              <a:rPr lang="pt-BR" dirty="0">
                <a:solidFill>
                  <a:schemeClr val="bg2">
                    <a:lumMod val="10000"/>
                  </a:schemeClr>
                </a:solidFill>
              </a:rPr>
              <a:t>Tempo real é crucial para eficiência e atendimento rápido às demandas.</a:t>
            </a:r>
          </a:p>
          <a:p>
            <a:pPr marL="285750" indent="-285750">
              <a:lnSpc>
                <a:spcPct val="150000"/>
              </a:lnSpc>
              <a:buFont typeface="Arial" panose="020B0604020202020204" pitchFamily="34" charset="0"/>
              <a:buChar char="•"/>
            </a:pPr>
            <a:r>
              <a:rPr lang="pt-BR" dirty="0">
                <a:solidFill>
                  <a:schemeClr val="bg2">
                    <a:lumMod val="10000"/>
                  </a:schemeClr>
                </a:solidFill>
              </a:rPr>
              <a:t>Análise avançada, </a:t>
            </a:r>
            <a:r>
              <a:rPr lang="pt-BR" dirty="0" err="1">
                <a:solidFill>
                  <a:schemeClr val="bg2">
                    <a:lumMod val="10000"/>
                  </a:schemeClr>
                </a:solidFill>
              </a:rPr>
              <a:t>IoT</a:t>
            </a:r>
            <a:r>
              <a:rPr lang="pt-BR" dirty="0">
                <a:solidFill>
                  <a:schemeClr val="bg2">
                    <a:lumMod val="10000"/>
                  </a:schemeClr>
                </a:solidFill>
              </a:rPr>
              <a:t> e sistemas tratam do desenvolvimento de recursos em tempo real.</a:t>
            </a:r>
          </a:p>
        </p:txBody>
      </p:sp>
    </p:spTree>
    <p:extLst>
      <p:ext uri="{BB962C8B-B14F-4D97-AF65-F5344CB8AC3E}">
        <p14:creationId xmlns:p14="http://schemas.microsoft.com/office/powerpoint/2010/main" val="339015885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Texto 6">
            <a:extLst>
              <a:ext uri="{FF2B5EF4-FFF2-40B4-BE49-F238E27FC236}">
                <a16:creationId xmlns:a16="http://schemas.microsoft.com/office/drawing/2014/main" id="{FE5FBC30-1344-AF7A-84DA-4F480435896F}"/>
              </a:ext>
            </a:extLst>
          </p:cNvPr>
          <p:cNvSpPr>
            <a:spLocks noGrp="1"/>
          </p:cNvSpPr>
          <p:nvPr>
            <p:ph type="body" sz="quarter" idx="10"/>
          </p:nvPr>
        </p:nvSpPr>
        <p:spPr/>
        <p:txBody>
          <a:bodyPr/>
          <a:lstStyle/>
          <a:p>
            <a:r>
              <a:rPr lang="pt-BR" dirty="0"/>
              <a:t>SUSTENTABILIDADE</a:t>
            </a:r>
          </a:p>
        </p:txBody>
      </p:sp>
      <p:sp>
        <p:nvSpPr>
          <p:cNvPr id="6" name="CaixaDeTexto 5">
            <a:extLst>
              <a:ext uri="{FF2B5EF4-FFF2-40B4-BE49-F238E27FC236}">
                <a16:creationId xmlns:a16="http://schemas.microsoft.com/office/drawing/2014/main" id="{4ADF522D-41BD-4287-81FC-704D5A5F9120}"/>
              </a:ext>
            </a:extLst>
          </p:cNvPr>
          <p:cNvSpPr txBox="1"/>
          <p:nvPr/>
        </p:nvSpPr>
        <p:spPr>
          <a:xfrm>
            <a:off x="1019175" y="1943656"/>
            <a:ext cx="9092388" cy="369332"/>
          </a:xfrm>
          <a:prstGeom prst="rect">
            <a:avLst/>
          </a:prstGeom>
          <a:noFill/>
        </p:spPr>
        <p:txBody>
          <a:bodyPr wrap="square">
            <a:spAutoFit/>
          </a:bodyPr>
          <a:lstStyle/>
          <a:p>
            <a:r>
              <a:rPr lang="pt-BR" dirty="0">
                <a:solidFill>
                  <a:schemeClr val="bg2">
                    <a:lumMod val="10000"/>
                  </a:schemeClr>
                </a:solidFill>
              </a:rPr>
              <a:t>As dimensões amplamente aceitas entre os participantes industriais são:</a:t>
            </a:r>
          </a:p>
        </p:txBody>
      </p:sp>
      <p:pic>
        <p:nvPicPr>
          <p:cNvPr id="9" name="Imagem 8">
            <a:extLst>
              <a:ext uri="{FF2B5EF4-FFF2-40B4-BE49-F238E27FC236}">
                <a16:creationId xmlns:a16="http://schemas.microsoft.com/office/drawing/2014/main" id="{B83E44E7-16EA-709A-F08C-739E94BA7B02}"/>
              </a:ext>
            </a:extLst>
          </p:cNvPr>
          <p:cNvPicPr>
            <a:picLocks noChangeAspect="1"/>
          </p:cNvPicPr>
          <p:nvPr/>
        </p:nvPicPr>
        <p:blipFill>
          <a:blip r:embed="rId2"/>
          <a:stretch>
            <a:fillRect/>
          </a:stretch>
        </p:blipFill>
        <p:spPr>
          <a:xfrm>
            <a:off x="2230401" y="3158383"/>
            <a:ext cx="7731198" cy="1926050"/>
          </a:xfrm>
          <a:prstGeom prst="rect">
            <a:avLst/>
          </a:prstGeom>
        </p:spPr>
      </p:pic>
    </p:spTree>
    <p:extLst>
      <p:ext uri="{BB962C8B-B14F-4D97-AF65-F5344CB8AC3E}">
        <p14:creationId xmlns:p14="http://schemas.microsoft.com/office/powerpoint/2010/main" val="17183307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a:extLst>
              <a:ext uri="{FF2B5EF4-FFF2-40B4-BE49-F238E27FC236}">
                <a16:creationId xmlns:a16="http://schemas.microsoft.com/office/drawing/2014/main" id="{0B909CF7-3BD4-C844-80C7-1707F9D6E04C}"/>
              </a:ext>
            </a:extLst>
          </p:cNvPr>
          <p:cNvSpPr>
            <a:spLocks noGrp="1"/>
          </p:cNvSpPr>
          <p:nvPr>
            <p:ph type="body" sz="quarter" idx="10"/>
          </p:nvPr>
        </p:nvSpPr>
        <p:spPr/>
        <p:txBody>
          <a:bodyPr/>
          <a:lstStyle/>
          <a:p>
            <a:r>
              <a:rPr lang="pt-BR" dirty="0"/>
              <a:t>IOT</a:t>
            </a:r>
          </a:p>
        </p:txBody>
      </p:sp>
      <p:sp>
        <p:nvSpPr>
          <p:cNvPr id="3" name="Espaço Reservado para Texto 2">
            <a:extLst>
              <a:ext uri="{FF2B5EF4-FFF2-40B4-BE49-F238E27FC236}">
                <a16:creationId xmlns:a16="http://schemas.microsoft.com/office/drawing/2014/main" id="{BA4502B4-2EA9-C1DD-CEC9-79B1ECB5300A}"/>
              </a:ext>
            </a:extLst>
          </p:cNvPr>
          <p:cNvSpPr>
            <a:spLocks noGrp="1"/>
          </p:cNvSpPr>
          <p:nvPr>
            <p:ph type="body" sz="quarter" idx="11"/>
          </p:nvPr>
        </p:nvSpPr>
        <p:spPr/>
        <p:txBody>
          <a:bodyPr/>
          <a:lstStyle/>
          <a:p>
            <a:r>
              <a:rPr lang="pt-BR" dirty="0"/>
              <a:t>Evolução e História</a:t>
            </a:r>
          </a:p>
        </p:txBody>
      </p:sp>
      <p:sp>
        <p:nvSpPr>
          <p:cNvPr id="10" name="CaixaDeTexto 9">
            <a:extLst>
              <a:ext uri="{FF2B5EF4-FFF2-40B4-BE49-F238E27FC236}">
                <a16:creationId xmlns:a16="http://schemas.microsoft.com/office/drawing/2014/main" id="{A7F74F10-A9DD-68A6-F870-703D1D294D5A}"/>
              </a:ext>
            </a:extLst>
          </p:cNvPr>
          <p:cNvSpPr txBox="1"/>
          <p:nvPr/>
        </p:nvSpPr>
        <p:spPr>
          <a:xfrm>
            <a:off x="2931959" y="3748764"/>
            <a:ext cx="1851179" cy="422912"/>
          </a:xfrm>
          <a:prstGeom prst="rect">
            <a:avLst/>
          </a:prstGeom>
          <a:noFill/>
        </p:spPr>
        <p:txBody>
          <a:bodyPr wrap="square">
            <a:spAutoFit/>
          </a:bodyPr>
          <a:lstStyle/>
          <a:p>
            <a:pPr algn="ctr"/>
            <a:r>
              <a:rPr lang="pt-BR" sz="1400" dirty="0">
                <a:effectLst/>
              </a:rPr>
              <a:t>Industria</a:t>
            </a:r>
            <a:endParaRPr lang="pt-BR" sz="1400" dirty="0"/>
          </a:p>
        </p:txBody>
      </p:sp>
      <p:sp>
        <p:nvSpPr>
          <p:cNvPr id="17" name="CaixaDeTexto 16">
            <a:extLst>
              <a:ext uri="{FF2B5EF4-FFF2-40B4-BE49-F238E27FC236}">
                <a16:creationId xmlns:a16="http://schemas.microsoft.com/office/drawing/2014/main" id="{59DDD8C7-D36C-2E0B-52E1-46EF62E6FBEC}"/>
              </a:ext>
            </a:extLst>
          </p:cNvPr>
          <p:cNvSpPr txBox="1"/>
          <p:nvPr/>
        </p:nvSpPr>
        <p:spPr>
          <a:xfrm>
            <a:off x="5419180" y="3748764"/>
            <a:ext cx="1851179" cy="422912"/>
          </a:xfrm>
          <a:prstGeom prst="rect">
            <a:avLst/>
          </a:prstGeom>
          <a:noFill/>
        </p:spPr>
        <p:txBody>
          <a:bodyPr wrap="square">
            <a:spAutoFit/>
          </a:bodyPr>
          <a:lstStyle/>
          <a:p>
            <a:pPr algn="ctr"/>
            <a:r>
              <a:rPr lang="pt-BR" sz="1400" dirty="0">
                <a:effectLst/>
              </a:rPr>
              <a:t>Cidades</a:t>
            </a:r>
            <a:endParaRPr lang="pt-BR" sz="1400" dirty="0"/>
          </a:p>
        </p:txBody>
      </p:sp>
      <p:sp>
        <p:nvSpPr>
          <p:cNvPr id="21" name="CaixaDeTexto 20">
            <a:extLst>
              <a:ext uri="{FF2B5EF4-FFF2-40B4-BE49-F238E27FC236}">
                <a16:creationId xmlns:a16="http://schemas.microsoft.com/office/drawing/2014/main" id="{8B1C54B0-7543-2A0E-EF8E-F820F2CE2159}"/>
              </a:ext>
            </a:extLst>
          </p:cNvPr>
          <p:cNvSpPr txBox="1"/>
          <p:nvPr/>
        </p:nvSpPr>
        <p:spPr>
          <a:xfrm>
            <a:off x="7883227" y="3748764"/>
            <a:ext cx="1851180" cy="422912"/>
          </a:xfrm>
          <a:prstGeom prst="rect">
            <a:avLst/>
          </a:prstGeom>
          <a:noFill/>
        </p:spPr>
        <p:txBody>
          <a:bodyPr wrap="square">
            <a:spAutoFit/>
          </a:bodyPr>
          <a:lstStyle/>
          <a:p>
            <a:pPr algn="ctr"/>
            <a:r>
              <a:rPr lang="pt-BR" sz="1400" dirty="0">
                <a:effectLst/>
              </a:rPr>
              <a:t>Automóveis</a:t>
            </a:r>
            <a:endParaRPr lang="pt-BR" sz="1400" dirty="0"/>
          </a:p>
        </p:txBody>
      </p:sp>
      <p:sp>
        <p:nvSpPr>
          <p:cNvPr id="34" name="CaixaDeTexto 33">
            <a:extLst>
              <a:ext uri="{FF2B5EF4-FFF2-40B4-BE49-F238E27FC236}">
                <a16:creationId xmlns:a16="http://schemas.microsoft.com/office/drawing/2014/main" id="{83E9540F-956F-5B40-2C49-889037A9C552}"/>
              </a:ext>
            </a:extLst>
          </p:cNvPr>
          <p:cNvSpPr txBox="1"/>
          <p:nvPr/>
        </p:nvSpPr>
        <p:spPr>
          <a:xfrm>
            <a:off x="2989672" y="6028829"/>
            <a:ext cx="1851179" cy="422912"/>
          </a:xfrm>
          <a:prstGeom prst="rect">
            <a:avLst/>
          </a:prstGeom>
          <a:noFill/>
        </p:spPr>
        <p:txBody>
          <a:bodyPr wrap="square">
            <a:spAutoFit/>
          </a:bodyPr>
          <a:lstStyle/>
          <a:p>
            <a:pPr algn="ctr"/>
            <a:r>
              <a:rPr lang="pt-BR" sz="1400" dirty="0">
                <a:effectLst/>
              </a:rPr>
              <a:t>Varejo</a:t>
            </a:r>
            <a:endParaRPr lang="pt-BR" sz="1400" dirty="0"/>
          </a:p>
        </p:txBody>
      </p:sp>
      <p:sp>
        <p:nvSpPr>
          <p:cNvPr id="41" name="CaixaDeTexto 40">
            <a:extLst>
              <a:ext uri="{FF2B5EF4-FFF2-40B4-BE49-F238E27FC236}">
                <a16:creationId xmlns:a16="http://schemas.microsoft.com/office/drawing/2014/main" id="{ACE23C23-F759-EE02-792F-7CB9F646AB28}"/>
              </a:ext>
            </a:extLst>
          </p:cNvPr>
          <p:cNvSpPr txBox="1"/>
          <p:nvPr/>
        </p:nvSpPr>
        <p:spPr>
          <a:xfrm>
            <a:off x="5545941" y="6028829"/>
            <a:ext cx="1851180" cy="422912"/>
          </a:xfrm>
          <a:prstGeom prst="rect">
            <a:avLst/>
          </a:prstGeom>
          <a:noFill/>
        </p:spPr>
        <p:txBody>
          <a:bodyPr wrap="square">
            <a:spAutoFit/>
          </a:bodyPr>
          <a:lstStyle/>
          <a:p>
            <a:pPr algn="ctr"/>
            <a:r>
              <a:rPr lang="pt-BR" sz="1400" dirty="0">
                <a:effectLst/>
              </a:rPr>
              <a:t>Agricultura</a:t>
            </a:r>
            <a:endParaRPr lang="pt-BR" sz="1400" dirty="0"/>
          </a:p>
        </p:txBody>
      </p:sp>
      <p:sp>
        <p:nvSpPr>
          <p:cNvPr id="45" name="CaixaDeTexto 44">
            <a:extLst>
              <a:ext uri="{FF2B5EF4-FFF2-40B4-BE49-F238E27FC236}">
                <a16:creationId xmlns:a16="http://schemas.microsoft.com/office/drawing/2014/main" id="{FBFDCC26-3A02-BF9D-EB5B-F5713E75E521}"/>
              </a:ext>
            </a:extLst>
          </p:cNvPr>
          <p:cNvSpPr txBox="1"/>
          <p:nvPr/>
        </p:nvSpPr>
        <p:spPr>
          <a:xfrm>
            <a:off x="7883227" y="6028829"/>
            <a:ext cx="1851180" cy="422912"/>
          </a:xfrm>
          <a:prstGeom prst="rect">
            <a:avLst/>
          </a:prstGeom>
          <a:noFill/>
        </p:spPr>
        <p:txBody>
          <a:bodyPr wrap="square">
            <a:spAutoFit/>
          </a:bodyPr>
          <a:lstStyle/>
          <a:p>
            <a:pPr algn="ctr"/>
            <a:r>
              <a:rPr lang="pt-BR" sz="1400" dirty="0">
                <a:effectLst/>
              </a:rPr>
              <a:t>Saúde</a:t>
            </a:r>
            <a:endParaRPr lang="pt-BR" sz="1400" dirty="0"/>
          </a:p>
        </p:txBody>
      </p:sp>
      <p:pic>
        <p:nvPicPr>
          <p:cNvPr id="53" name="Imagem 52">
            <a:extLst>
              <a:ext uri="{FF2B5EF4-FFF2-40B4-BE49-F238E27FC236}">
                <a16:creationId xmlns:a16="http://schemas.microsoft.com/office/drawing/2014/main" id="{2E36284D-3452-A217-17CC-6DFE3D32890B}"/>
              </a:ext>
            </a:extLst>
          </p:cNvPr>
          <p:cNvPicPr>
            <a:picLocks noChangeAspect="1"/>
          </p:cNvPicPr>
          <p:nvPr/>
        </p:nvPicPr>
        <p:blipFill>
          <a:blip r:embed="rId2"/>
          <a:stretch>
            <a:fillRect/>
          </a:stretch>
        </p:blipFill>
        <p:spPr>
          <a:xfrm>
            <a:off x="2897675" y="2254579"/>
            <a:ext cx="1879913" cy="1381373"/>
          </a:xfrm>
          <a:prstGeom prst="rect">
            <a:avLst/>
          </a:prstGeom>
        </p:spPr>
      </p:pic>
      <p:pic>
        <p:nvPicPr>
          <p:cNvPr id="55" name="Imagem 54">
            <a:extLst>
              <a:ext uri="{FF2B5EF4-FFF2-40B4-BE49-F238E27FC236}">
                <a16:creationId xmlns:a16="http://schemas.microsoft.com/office/drawing/2014/main" id="{C36B1F77-9648-464A-91B1-2DF89724605F}"/>
              </a:ext>
            </a:extLst>
          </p:cNvPr>
          <p:cNvPicPr>
            <a:picLocks noChangeAspect="1"/>
          </p:cNvPicPr>
          <p:nvPr/>
        </p:nvPicPr>
        <p:blipFill>
          <a:blip r:embed="rId3"/>
          <a:stretch>
            <a:fillRect/>
          </a:stretch>
        </p:blipFill>
        <p:spPr>
          <a:xfrm>
            <a:off x="5709990" y="2124802"/>
            <a:ext cx="1283837" cy="1483545"/>
          </a:xfrm>
          <a:prstGeom prst="rect">
            <a:avLst/>
          </a:prstGeom>
        </p:spPr>
      </p:pic>
      <p:pic>
        <p:nvPicPr>
          <p:cNvPr id="57" name="Imagem 56">
            <a:extLst>
              <a:ext uri="{FF2B5EF4-FFF2-40B4-BE49-F238E27FC236}">
                <a16:creationId xmlns:a16="http://schemas.microsoft.com/office/drawing/2014/main" id="{CA57CC2B-C013-F58A-FF6D-E8D90B69451D}"/>
              </a:ext>
            </a:extLst>
          </p:cNvPr>
          <p:cNvPicPr>
            <a:picLocks noChangeAspect="1"/>
          </p:cNvPicPr>
          <p:nvPr/>
        </p:nvPicPr>
        <p:blipFill>
          <a:blip r:embed="rId4"/>
          <a:stretch>
            <a:fillRect/>
          </a:stretch>
        </p:blipFill>
        <p:spPr>
          <a:xfrm>
            <a:off x="7755929" y="2476955"/>
            <a:ext cx="1920765" cy="1141047"/>
          </a:xfrm>
          <a:prstGeom prst="rect">
            <a:avLst/>
          </a:prstGeom>
        </p:spPr>
      </p:pic>
      <p:pic>
        <p:nvPicPr>
          <p:cNvPr id="59" name="Imagem 58">
            <a:extLst>
              <a:ext uri="{FF2B5EF4-FFF2-40B4-BE49-F238E27FC236}">
                <a16:creationId xmlns:a16="http://schemas.microsoft.com/office/drawing/2014/main" id="{4636313C-7A69-0BE6-9456-664C42F8051C}"/>
              </a:ext>
            </a:extLst>
          </p:cNvPr>
          <p:cNvPicPr>
            <a:picLocks noChangeAspect="1"/>
          </p:cNvPicPr>
          <p:nvPr/>
        </p:nvPicPr>
        <p:blipFill>
          <a:blip r:embed="rId5"/>
          <a:stretch>
            <a:fillRect/>
          </a:stretch>
        </p:blipFill>
        <p:spPr>
          <a:xfrm>
            <a:off x="3082136" y="4620302"/>
            <a:ext cx="1492019" cy="1377250"/>
          </a:xfrm>
          <a:prstGeom prst="rect">
            <a:avLst/>
          </a:prstGeom>
        </p:spPr>
      </p:pic>
      <p:pic>
        <p:nvPicPr>
          <p:cNvPr id="61" name="Imagem 60">
            <a:extLst>
              <a:ext uri="{FF2B5EF4-FFF2-40B4-BE49-F238E27FC236}">
                <a16:creationId xmlns:a16="http://schemas.microsoft.com/office/drawing/2014/main" id="{816452F4-6C41-105B-ACB1-1F58CDA6D26F}"/>
              </a:ext>
            </a:extLst>
          </p:cNvPr>
          <p:cNvPicPr>
            <a:picLocks noChangeAspect="1"/>
          </p:cNvPicPr>
          <p:nvPr/>
        </p:nvPicPr>
        <p:blipFill>
          <a:blip r:embed="rId6"/>
          <a:stretch>
            <a:fillRect/>
          </a:stretch>
        </p:blipFill>
        <p:spPr>
          <a:xfrm>
            <a:off x="5670610" y="4620302"/>
            <a:ext cx="1543881" cy="1381368"/>
          </a:xfrm>
          <a:prstGeom prst="rect">
            <a:avLst/>
          </a:prstGeom>
        </p:spPr>
      </p:pic>
      <p:pic>
        <p:nvPicPr>
          <p:cNvPr id="63" name="Imagem 62">
            <a:extLst>
              <a:ext uri="{FF2B5EF4-FFF2-40B4-BE49-F238E27FC236}">
                <a16:creationId xmlns:a16="http://schemas.microsoft.com/office/drawing/2014/main" id="{0297C256-97C6-E839-06AC-487441069644}"/>
              </a:ext>
            </a:extLst>
          </p:cNvPr>
          <p:cNvPicPr>
            <a:picLocks noChangeAspect="1"/>
          </p:cNvPicPr>
          <p:nvPr/>
        </p:nvPicPr>
        <p:blipFill>
          <a:blip r:embed="rId7"/>
          <a:stretch>
            <a:fillRect/>
          </a:stretch>
        </p:blipFill>
        <p:spPr>
          <a:xfrm>
            <a:off x="7941299" y="4614205"/>
            <a:ext cx="1550023" cy="1381368"/>
          </a:xfrm>
          <a:prstGeom prst="rect">
            <a:avLst/>
          </a:prstGeom>
        </p:spPr>
      </p:pic>
    </p:spTree>
    <p:extLst>
      <p:ext uri="{BB962C8B-B14F-4D97-AF65-F5344CB8AC3E}">
        <p14:creationId xmlns:p14="http://schemas.microsoft.com/office/powerpoint/2010/main" val="77624316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Texto 6">
            <a:extLst>
              <a:ext uri="{FF2B5EF4-FFF2-40B4-BE49-F238E27FC236}">
                <a16:creationId xmlns:a16="http://schemas.microsoft.com/office/drawing/2014/main" id="{FE5FBC30-1344-AF7A-84DA-4F480435896F}"/>
              </a:ext>
            </a:extLst>
          </p:cNvPr>
          <p:cNvSpPr>
            <a:spLocks noGrp="1"/>
          </p:cNvSpPr>
          <p:nvPr>
            <p:ph type="body" sz="quarter" idx="10"/>
          </p:nvPr>
        </p:nvSpPr>
        <p:spPr/>
        <p:txBody>
          <a:bodyPr/>
          <a:lstStyle/>
          <a:p>
            <a:r>
              <a:rPr lang="pt-BR" dirty="0"/>
              <a:t>SUSTENTABILIDADE</a:t>
            </a:r>
          </a:p>
        </p:txBody>
      </p:sp>
      <p:sp>
        <p:nvSpPr>
          <p:cNvPr id="6" name="CaixaDeTexto 5">
            <a:extLst>
              <a:ext uri="{FF2B5EF4-FFF2-40B4-BE49-F238E27FC236}">
                <a16:creationId xmlns:a16="http://schemas.microsoft.com/office/drawing/2014/main" id="{4ADF522D-41BD-4287-81FC-704D5A5F9120}"/>
              </a:ext>
            </a:extLst>
          </p:cNvPr>
          <p:cNvSpPr txBox="1"/>
          <p:nvPr/>
        </p:nvSpPr>
        <p:spPr>
          <a:xfrm>
            <a:off x="1019175" y="1441450"/>
            <a:ext cx="9219977" cy="4247317"/>
          </a:xfrm>
          <a:prstGeom prst="rect">
            <a:avLst/>
          </a:prstGeom>
          <a:noFill/>
        </p:spPr>
        <p:txBody>
          <a:bodyPr wrap="square">
            <a:spAutoFit/>
          </a:bodyPr>
          <a:lstStyle/>
          <a:p>
            <a:pPr marL="285750" indent="-285750">
              <a:buFont typeface="Arial" panose="020B0604020202020204" pitchFamily="34" charset="0"/>
              <a:buChar char="•"/>
            </a:pPr>
            <a:r>
              <a:rPr lang="pt-BR" dirty="0">
                <a:solidFill>
                  <a:schemeClr val="bg2">
                    <a:lumMod val="10000"/>
                  </a:schemeClr>
                </a:solidFill>
              </a:rPr>
              <a:t>Indústria 4.0 na manufatura sustentável reduz resíduos e simplifica processos.</a:t>
            </a:r>
          </a:p>
          <a:p>
            <a:pPr marL="285750" indent="-285750">
              <a:buFont typeface="Arial" panose="020B0604020202020204" pitchFamily="34" charset="0"/>
              <a:buChar char="•"/>
            </a:pPr>
            <a:endParaRPr lang="pt-BR" dirty="0">
              <a:solidFill>
                <a:schemeClr val="bg2">
                  <a:lumMod val="10000"/>
                </a:schemeClr>
              </a:solidFill>
            </a:endParaRPr>
          </a:p>
          <a:p>
            <a:pPr marL="285750" indent="-285750">
              <a:buFont typeface="Arial" panose="020B0604020202020204" pitchFamily="34" charset="0"/>
              <a:buChar char="•"/>
            </a:pPr>
            <a:r>
              <a:rPr lang="pt-BR" dirty="0">
                <a:solidFill>
                  <a:schemeClr val="bg2">
                    <a:lumMod val="10000"/>
                  </a:schemeClr>
                </a:solidFill>
              </a:rPr>
              <a:t>Sensores oferecem transparência nas operações e dados valiosos sobre produtos.</a:t>
            </a:r>
          </a:p>
          <a:p>
            <a:pPr marL="285750" indent="-285750">
              <a:buFont typeface="Arial" panose="020B0604020202020204" pitchFamily="34" charset="0"/>
              <a:buChar char="•"/>
            </a:pPr>
            <a:endParaRPr lang="pt-BR" dirty="0">
              <a:solidFill>
                <a:schemeClr val="bg2">
                  <a:lumMod val="10000"/>
                </a:schemeClr>
              </a:solidFill>
            </a:endParaRPr>
          </a:p>
          <a:p>
            <a:pPr marL="285750" indent="-285750">
              <a:buFont typeface="Arial" panose="020B0604020202020204" pitchFamily="34" charset="0"/>
              <a:buChar char="•"/>
            </a:pPr>
            <a:r>
              <a:rPr lang="pt-BR" dirty="0">
                <a:solidFill>
                  <a:schemeClr val="bg2">
                    <a:lumMod val="10000"/>
                  </a:schemeClr>
                </a:solidFill>
              </a:rPr>
              <a:t>Informações são usadas para desenvolver produtos e processos mais sustentáveis.</a:t>
            </a:r>
          </a:p>
          <a:p>
            <a:pPr marL="285750" indent="-285750">
              <a:buFont typeface="Arial" panose="020B0604020202020204" pitchFamily="34" charset="0"/>
              <a:buChar char="•"/>
            </a:pPr>
            <a:endParaRPr lang="pt-BR" dirty="0">
              <a:solidFill>
                <a:schemeClr val="bg2">
                  <a:lumMod val="10000"/>
                </a:schemeClr>
              </a:solidFill>
            </a:endParaRPr>
          </a:p>
          <a:p>
            <a:pPr marL="285750" indent="-285750">
              <a:buFont typeface="Arial" panose="020B0604020202020204" pitchFamily="34" charset="0"/>
              <a:buChar char="•"/>
            </a:pPr>
            <a:r>
              <a:rPr lang="pt-BR" dirty="0">
                <a:solidFill>
                  <a:schemeClr val="bg2">
                    <a:lumMod val="10000"/>
                  </a:schemeClr>
                </a:solidFill>
              </a:rPr>
              <a:t>Sistemas integrados monitoram e gerenciam perdas ao longo do ciclo de vida do produto.</a:t>
            </a:r>
          </a:p>
          <a:p>
            <a:pPr marL="285750" indent="-285750">
              <a:buFont typeface="Arial" panose="020B0604020202020204" pitchFamily="34" charset="0"/>
              <a:buChar char="•"/>
            </a:pPr>
            <a:endParaRPr lang="pt-BR" dirty="0">
              <a:solidFill>
                <a:schemeClr val="bg2">
                  <a:lumMod val="10000"/>
                </a:schemeClr>
              </a:solidFill>
            </a:endParaRPr>
          </a:p>
          <a:p>
            <a:pPr marL="285750" indent="-285750">
              <a:buFont typeface="Arial" panose="020B0604020202020204" pitchFamily="34" charset="0"/>
              <a:buChar char="•"/>
            </a:pPr>
            <a:r>
              <a:rPr lang="pt-BR" dirty="0">
                <a:solidFill>
                  <a:schemeClr val="bg2">
                    <a:lumMod val="10000"/>
                  </a:schemeClr>
                </a:solidFill>
              </a:rPr>
              <a:t>Economicamente, a Indústria 4.0 permite equipamentos mais eficientes e custos mais baixos.</a:t>
            </a:r>
          </a:p>
          <a:p>
            <a:pPr marL="285750" indent="-285750">
              <a:buFont typeface="Arial" panose="020B0604020202020204" pitchFamily="34" charset="0"/>
              <a:buChar char="•"/>
            </a:pPr>
            <a:endParaRPr lang="pt-BR" dirty="0">
              <a:solidFill>
                <a:schemeClr val="bg2">
                  <a:lumMod val="10000"/>
                </a:schemeClr>
              </a:solidFill>
            </a:endParaRPr>
          </a:p>
          <a:p>
            <a:pPr marL="285750" indent="-285750">
              <a:buFont typeface="Arial" panose="020B0604020202020204" pitchFamily="34" charset="0"/>
              <a:buChar char="•"/>
            </a:pPr>
            <a:r>
              <a:rPr lang="pt-BR" dirty="0">
                <a:solidFill>
                  <a:schemeClr val="bg2">
                    <a:lumMod val="10000"/>
                  </a:schemeClr>
                </a:solidFill>
              </a:rPr>
              <a:t>Tecnologias e estratégias reduzem custos operacionais e aumentam a produtividade.</a:t>
            </a:r>
          </a:p>
          <a:p>
            <a:pPr marL="285750" indent="-285750">
              <a:buFont typeface="Arial" panose="020B0604020202020204" pitchFamily="34" charset="0"/>
              <a:buChar char="•"/>
            </a:pPr>
            <a:endParaRPr lang="pt-BR" dirty="0">
              <a:solidFill>
                <a:schemeClr val="bg2">
                  <a:lumMod val="10000"/>
                </a:schemeClr>
              </a:solidFill>
            </a:endParaRPr>
          </a:p>
          <a:p>
            <a:pPr marL="285750" indent="-285750">
              <a:buFont typeface="Arial" panose="020B0604020202020204" pitchFamily="34" charset="0"/>
              <a:buChar char="•"/>
            </a:pPr>
            <a:r>
              <a:rPr lang="pt-BR" dirty="0">
                <a:solidFill>
                  <a:schemeClr val="bg2">
                    <a:lumMod val="10000"/>
                  </a:schemeClr>
                </a:solidFill>
              </a:rPr>
              <a:t>Dimensão social beneficia a sociedade com produtos melhores e criação de empregos.</a:t>
            </a:r>
          </a:p>
          <a:p>
            <a:pPr marL="285750" indent="-285750">
              <a:buFont typeface="Arial" panose="020B0604020202020204" pitchFamily="34" charset="0"/>
              <a:buChar char="•"/>
            </a:pPr>
            <a:endParaRPr lang="pt-BR" dirty="0">
              <a:solidFill>
                <a:schemeClr val="bg2">
                  <a:lumMod val="10000"/>
                </a:schemeClr>
              </a:solidFill>
            </a:endParaRPr>
          </a:p>
          <a:p>
            <a:pPr marL="285750" indent="-285750">
              <a:buFont typeface="Arial" panose="020B0604020202020204" pitchFamily="34" charset="0"/>
              <a:buChar char="•"/>
            </a:pPr>
            <a:r>
              <a:rPr lang="pt-BR" dirty="0">
                <a:solidFill>
                  <a:schemeClr val="bg2">
                    <a:lumMod val="10000"/>
                  </a:schemeClr>
                </a:solidFill>
              </a:rPr>
              <a:t>Fabricantes incentivam a reciclagem e remanufatura como oferta promocional.</a:t>
            </a:r>
          </a:p>
        </p:txBody>
      </p:sp>
    </p:spTree>
    <p:extLst>
      <p:ext uri="{BB962C8B-B14F-4D97-AF65-F5344CB8AC3E}">
        <p14:creationId xmlns:p14="http://schemas.microsoft.com/office/powerpoint/2010/main" val="28625907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Texto 6">
            <a:extLst>
              <a:ext uri="{FF2B5EF4-FFF2-40B4-BE49-F238E27FC236}">
                <a16:creationId xmlns:a16="http://schemas.microsoft.com/office/drawing/2014/main" id="{FE5FBC30-1344-AF7A-84DA-4F480435896F}"/>
              </a:ext>
            </a:extLst>
          </p:cNvPr>
          <p:cNvSpPr>
            <a:spLocks noGrp="1"/>
          </p:cNvSpPr>
          <p:nvPr>
            <p:ph type="body" sz="quarter" idx="10"/>
          </p:nvPr>
        </p:nvSpPr>
        <p:spPr/>
        <p:txBody>
          <a:bodyPr/>
          <a:lstStyle/>
          <a:p>
            <a:r>
              <a:rPr lang="pt-BR" dirty="0"/>
              <a:t>BIG DATA</a:t>
            </a:r>
          </a:p>
        </p:txBody>
      </p:sp>
      <p:grpSp>
        <p:nvGrpSpPr>
          <p:cNvPr id="2" name="Agrupar 1">
            <a:extLst>
              <a:ext uri="{FF2B5EF4-FFF2-40B4-BE49-F238E27FC236}">
                <a16:creationId xmlns:a16="http://schemas.microsoft.com/office/drawing/2014/main" id="{FAA292D9-EBF0-A765-9831-57B6A2D0D6AE}"/>
              </a:ext>
            </a:extLst>
          </p:cNvPr>
          <p:cNvGrpSpPr/>
          <p:nvPr/>
        </p:nvGrpSpPr>
        <p:grpSpPr>
          <a:xfrm>
            <a:off x="2452290" y="1903228"/>
            <a:ext cx="3643710" cy="3530009"/>
            <a:chOff x="1019174" y="1676603"/>
            <a:chExt cx="3121093" cy="2924071"/>
          </a:xfrm>
        </p:grpSpPr>
        <p:sp>
          <p:nvSpPr>
            <p:cNvPr id="3" name="Retângulo: Cantos Arredondados 2">
              <a:extLst>
                <a:ext uri="{FF2B5EF4-FFF2-40B4-BE49-F238E27FC236}">
                  <a16:creationId xmlns:a16="http://schemas.microsoft.com/office/drawing/2014/main" id="{FFE706AB-CDE0-1406-DF5E-A352DFD34DB3}"/>
                </a:ext>
              </a:extLst>
            </p:cNvPr>
            <p:cNvSpPr/>
            <p:nvPr/>
          </p:nvSpPr>
          <p:spPr>
            <a:xfrm>
              <a:off x="1019174" y="1676603"/>
              <a:ext cx="3121093" cy="2924071"/>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pt-B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pt-BR" dirty="0"/>
            </a:p>
          </p:txBody>
        </p:sp>
        <p:sp>
          <p:nvSpPr>
            <p:cNvPr id="4" name="CaixaDeTexto 3">
              <a:extLst>
                <a:ext uri="{FF2B5EF4-FFF2-40B4-BE49-F238E27FC236}">
                  <a16:creationId xmlns:a16="http://schemas.microsoft.com/office/drawing/2014/main" id="{1C7EA4C2-B4F4-00E9-D1BD-825CE117E1FB}"/>
                </a:ext>
              </a:extLst>
            </p:cNvPr>
            <p:cNvSpPr txBox="1"/>
            <p:nvPr/>
          </p:nvSpPr>
          <p:spPr>
            <a:xfrm>
              <a:off x="1228319" y="2329019"/>
              <a:ext cx="2702801" cy="1223740"/>
            </a:xfrm>
            <a:prstGeom prst="rect">
              <a:avLst/>
            </a:prstGeom>
            <a:noFill/>
          </p:spPr>
          <p:txBody>
            <a:bodyPr wrap="square">
              <a:sp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pt-BR" b="1" dirty="0"/>
                <a:t>A revolução da Indústria 4.0 não é o Big Data em si. Os fabricantes têm gerado muitos dados da produção em tempo real há algum tempo.</a:t>
              </a:r>
            </a:p>
          </p:txBody>
        </p:sp>
      </p:grpSp>
      <p:grpSp>
        <p:nvGrpSpPr>
          <p:cNvPr id="5" name="Agrupar 4">
            <a:extLst>
              <a:ext uri="{FF2B5EF4-FFF2-40B4-BE49-F238E27FC236}">
                <a16:creationId xmlns:a16="http://schemas.microsoft.com/office/drawing/2014/main" id="{E546BF79-E427-452A-318E-616B4B296EB2}"/>
              </a:ext>
            </a:extLst>
          </p:cNvPr>
          <p:cNvGrpSpPr/>
          <p:nvPr/>
        </p:nvGrpSpPr>
        <p:grpSpPr>
          <a:xfrm>
            <a:off x="6593165" y="1903229"/>
            <a:ext cx="3643710" cy="3530009"/>
            <a:chOff x="4535453" y="1676603"/>
            <a:chExt cx="3121093" cy="2924070"/>
          </a:xfrm>
        </p:grpSpPr>
        <p:sp>
          <p:nvSpPr>
            <p:cNvPr id="8" name="Retângulo: Cantos Arredondados 7">
              <a:extLst>
                <a:ext uri="{FF2B5EF4-FFF2-40B4-BE49-F238E27FC236}">
                  <a16:creationId xmlns:a16="http://schemas.microsoft.com/office/drawing/2014/main" id="{BF7F1E3A-6FF6-E385-4654-E2F72F55E6D8}"/>
                </a:ext>
              </a:extLst>
            </p:cNvPr>
            <p:cNvSpPr/>
            <p:nvPr/>
          </p:nvSpPr>
          <p:spPr>
            <a:xfrm>
              <a:off x="4535453" y="1676603"/>
              <a:ext cx="3121093" cy="2924070"/>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pt-B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pt-BR" dirty="0"/>
            </a:p>
          </p:txBody>
        </p:sp>
        <p:sp>
          <p:nvSpPr>
            <p:cNvPr id="9" name="CaixaDeTexto 8">
              <a:extLst>
                <a:ext uri="{FF2B5EF4-FFF2-40B4-BE49-F238E27FC236}">
                  <a16:creationId xmlns:a16="http://schemas.microsoft.com/office/drawing/2014/main" id="{05157170-F2A3-3717-215D-F629F4E6BEA7}"/>
                </a:ext>
              </a:extLst>
            </p:cNvPr>
            <p:cNvSpPr txBox="1"/>
            <p:nvPr/>
          </p:nvSpPr>
          <p:spPr>
            <a:xfrm>
              <a:off x="4744599" y="2329018"/>
              <a:ext cx="2702801" cy="1682641"/>
            </a:xfrm>
            <a:prstGeom prst="rect">
              <a:avLst/>
            </a:prstGeom>
            <a:noFill/>
          </p:spPr>
          <p:txBody>
            <a:bodyPr wrap="square">
              <a:sp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pt-BR" b="1" dirty="0"/>
                <a:t>No entanto, não é incomum que esses dados não tenham avaliação e sejam descartados devido à falta de plataformas que possam realmente aproveitar essas diversas fontes de dados.</a:t>
              </a:r>
            </a:p>
          </p:txBody>
        </p:sp>
      </p:grpSp>
    </p:spTree>
    <p:extLst>
      <p:ext uri="{BB962C8B-B14F-4D97-AF65-F5344CB8AC3E}">
        <p14:creationId xmlns:p14="http://schemas.microsoft.com/office/powerpoint/2010/main" val="3398338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Texto 6">
            <a:extLst>
              <a:ext uri="{FF2B5EF4-FFF2-40B4-BE49-F238E27FC236}">
                <a16:creationId xmlns:a16="http://schemas.microsoft.com/office/drawing/2014/main" id="{FE5FBC30-1344-AF7A-84DA-4F480435896F}"/>
              </a:ext>
            </a:extLst>
          </p:cNvPr>
          <p:cNvSpPr>
            <a:spLocks noGrp="1"/>
          </p:cNvSpPr>
          <p:nvPr>
            <p:ph type="body" sz="quarter" idx="10"/>
          </p:nvPr>
        </p:nvSpPr>
        <p:spPr/>
        <p:txBody>
          <a:bodyPr/>
          <a:lstStyle/>
          <a:p>
            <a:r>
              <a:rPr lang="pt-BR" dirty="0"/>
              <a:t>BIG DATA</a:t>
            </a:r>
          </a:p>
        </p:txBody>
      </p:sp>
      <p:sp>
        <p:nvSpPr>
          <p:cNvPr id="6" name="Espaço Reservado para Texto 2">
            <a:extLst>
              <a:ext uri="{FF2B5EF4-FFF2-40B4-BE49-F238E27FC236}">
                <a16:creationId xmlns:a16="http://schemas.microsoft.com/office/drawing/2014/main" id="{4ED47DC3-8BAD-F75B-6D25-142BCA6B52D0}"/>
              </a:ext>
            </a:extLst>
          </p:cNvPr>
          <p:cNvSpPr>
            <a:spLocks noGrp="1"/>
          </p:cNvSpPr>
          <p:nvPr>
            <p:ph type="body" sz="quarter" idx="11"/>
          </p:nvPr>
        </p:nvSpPr>
        <p:spPr>
          <a:xfrm>
            <a:off x="1019175" y="1455738"/>
            <a:ext cx="10153650" cy="857250"/>
          </a:xfrm>
        </p:spPr>
        <p:txBody>
          <a:bodyPr/>
          <a:lstStyle/>
          <a:p>
            <a:r>
              <a:rPr lang="pt-BR" dirty="0"/>
              <a:t>Big Data na fábrica 4.0</a:t>
            </a:r>
          </a:p>
        </p:txBody>
      </p:sp>
      <p:sp>
        <p:nvSpPr>
          <p:cNvPr id="13" name="CaixaDeTexto 12">
            <a:extLst>
              <a:ext uri="{FF2B5EF4-FFF2-40B4-BE49-F238E27FC236}">
                <a16:creationId xmlns:a16="http://schemas.microsoft.com/office/drawing/2014/main" id="{58E1804B-3A1A-C388-61CD-904A714CAD95}"/>
              </a:ext>
            </a:extLst>
          </p:cNvPr>
          <p:cNvSpPr txBox="1"/>
          <p:nvPr/>
        </p:nvSpPr>
        <p:spPr>
          <a:xfrm>
            <a:off x="1019174" y="2312137"/>
            <a:ext cx="10761699" cy="646331"/>
          </a:xfrm>
          <a:prstGeom prst="rect">
            <a:avLst/>
          </a:prstGeom>
          <a:noFill/>
        </p:spPr>
        <p:txBody>
          <a:bodyPr wrap="square">
            <a:spAutoFit/>
          </a:bodyPr>
          <a:lstStyle/>
          <a:p>
            <a:r>
              <a:rPr lang="pt-BR" dirty="0">
                <a:solidFill>
                  <a:schemeClr val="bg2">
                    <a:lumMod val="10000"/>
                  </a:schemeClr>
                </a:solidFill>
              </a:rPr>
              <a:t>A quantidade de informações produzidas pela </a:t>
            </a:r>
            <a:r>
              <a:rPr lang="pt-BR" dirty="0" err="1">
                <a:solidFill>
                  <a:schemeClr val="bg2">
                    <a:lumMod val="10000"/>
                  </a:schemeClr>
                </a:solidFill>
              </a:rPr>
              <a:t>IoT</a:t>
            </a:r>
            <a:r>
              <a:rPr lang="pt-BR" dirty="0">
                <a:solidFill>
                  <a:schemeClr val="bg2">
                    <a:lumMod val="10000"/>
                  </a:schemeClr>
                </a:solidFill>
              </a:rPr>
              <a:t> e pelos sistemas de manufatura atuais deve ser traduzida em ideias viáveis. </a:t>
            </a:r>
          </a:p>
        </p:txBody>
      </p:sp>
      <p:grpSp>
        <p:nvGrpSpPr>
          <p:cNvPr id="44" name="Agrupar 43">
            <a:extLst>
              <a:ext uri="{FF2B5EF4-FFF2-40B4-BE49-F238E27FC236}">
                <a16:creationId xmlns:a16="http://schemas.microsoft.com/office/drawing/2014/main" id="{80EE9036-4398-4459-68A9-73534A627F99}"/>
              </a:ext>
            </a:extLst>
          </p:cNvPr>
          <p:cNvGrpSpPr/>
          <p:nvPr/>
        </p:nvGrpSpPr>
        <p:grpSpPr>
          <a:xfrm>
            <a:off x="1019174" y="3429000"/>
            <a:ext cx="10815659" cy="2765766"/>
            <a:chOff x="1019174" y="3183675"/>
            <a:chExt cx="10815659" cy="2765766"/>
          </a:xfrm>
        </p:grpSpPr>
        <p:grpSp>
          <p:nvGrpSpPr>
            <p:cNvPr id="15" name="Agrupar 14">
              <a:extLst>
                <a:ext uri="{FF2B5EF4-FFF2-40B4-BE49-F238E27FC236}">
                  <a16:creationId xmlns:a16="http://schemas.microsoft.com/office/drawing/2014/main" id="{B4FA70EF-9184-EF24-CC43-85DF969AFC57}"/>
                </a:ext>
              </a:extLst>
            </p:cNvPr>
            <p:cNvGrpSpPr/>
            <p:nvPr/>
          </p:nvGrpSpPr>
          <p:grpSpPr>
            <a:xfrm>
              <a:off x="1019174" y="3183675"/>
              <a:ext cx="10723646" cy="1573723"/>
              <a:chOff x="357164" y="739265"/>
              <a:chExt cx="10723646" cy="1573723"/>
            </a:xfrm>
          </p:grpSpPr>
          <p:grpSp>
            <p:nvGrpSpPr>
              <p:cNvPr id="29" name="Agrupar 28">
                <a:extLst>
                  <a:ext uri="{FF2B5EF4-FFF2-40B4-BE49-F238E27FC236}">
                    <a16:creationId xmlns:a16="http://schemas.microsoft.com/office/drawing/2014/main" id="{C3A46A8F-54BE-B7A2-9AE5-177DCA2B5E02}"/>
                  </a:ext>
                </a:extLst>
              </p:cNvPr>
              <p:cNvGrpSpPr/>
              <p:nvPr/>
            </p:nvGrpSpPr>
            <p:grpSpPr>
              <a:xfrm>
                <a:off x="357164" y="835955"/>
                <a:ext cx="454941" cy="1477033"/>
                <a:chOff x="357164" y="835955"/>
                <a:chExt cx="454941" cy="1477033"/>
              </a:xfrm>
            </p:grpSpPr>
            <p:sp>
              <p:nvSpPr>
                <p:cNvPr id="32" name="Elipse 31">
                  <a:extLst>
                    <a:ext uri="{FF2B5EF4-FFF2-40B4-BE49-F238E27FC236}">
                      <a16:creationId xmlns:a16="http://schemas.microsoft.com/office/drawing/2014/main" id="{DCE92CDD-859A-8496-522A-3984CBEE7BE2}"/>
                    </a:ext>
                  </a:extLst>
                </p:cNvPr>
                <p:cNvSpPr/>
                <p:nvPr/>
              </p:nvSpPr>
              <p:spPr>
                <a:xfrm>
                  <a:off x="357164" y="835955"/>
                  <a:ext cx="454941" cy="45494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33" name="Conector reto 32">
                  <a:extLst>
                    <a:ext uri="{FF2B5EF4-FFF2-40B4-BE49-F238E27FC236}">
                      <a16:creationId xmlns:a16="http://schemas.microsoft.com/office/drawing/2014/main" id="{187D0637-0A87-A536-9C4D-73992B5A4862}"/>
                    </a:ext>
                  </a:extLst>
                </p:cNvPr>
                <p:cNvCxnSpPr>
                  <a:cxnSpLocks/>
                </p:cNvCxnSpPr>
                <p:nvPr/>
              </p:nvCxnSpPr>
              <p:spPr>
                <a:xfrm>
                  <a:off x="575288" y="1290896"/>
                  <a:ext cx="0" cy="10220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Seta: para a Direita 33">
                  <a:extLst>
                    <a:ext uri="{FF2B5EF4-FFF2-40B4-BE49-F238E27FC236}">
                      <a16:creationId xmlns:a16="http://schemas.microsoft.com/office/drawing/2014/main" id="{2EA9D8E2-9140-D1F2-C2E4-1C9CAB507E20}"/>
                    </a:ext>
                  </a:extLst>
                </p:cNvPr>
                <p:cNvSpPr/>
                <p:nvPr/>
              </p:nvSpPr>
              <p:spPr>
                <a:xfrm>
                  <a:off x="496647" y="999616"/>
                  <a:ext cx="175975" cy="127619"/>
                </a:xfrm>
                <a:prstGeom prst="rightArrow">
                  <a:avLst>
                    <a:gd name="adj1" fmla="val 25531"/>
                    <a:gd name="adj2"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30" name="Retângulo: Cantos Arredondados 29">
                <a:extLst>
                  <a:ext uri="{FF2B5EF4-FFF2-40B4-BE49-F238E27FC236}">
                    <a16:creationId xmlns:a16="http://schemas.microsoft.com/office/drawing/2014/main" id="{4695FFC1-EEB7-C2BF-BA5B-0898972D03CC}"/>
                  </a:ext>
                </a:extLst>
              </p:cNvPr>
              <p:cNvSpPr/>
              <p:nvPr/>
            </p:nvSpPr>
            <p:spPr>
              <a:xfrm>
                <a:off x="1041400" y="739265"/>
                <a:ext cx="9469414" cy="631821"/>
              </a:xfrm>
              <a:prstGeom prst="roundRect">
                <a:avLst>
                  <a:gd name="adj" fmla="val 1553"/>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ln>
                    <a:solidFill>
                      <a:schemeClr val="accent3"/>
                    </a:solidFill>
                  </a:ln>
                  <a:solidFill>
                    <a:schemeClr val="bg1"/>
                  </a:solidFill>
                </a:endParaRPr>
              </a:p>
            </p:txBody>
          </p:sp>
          <p:sp>
            <p:nvSpPr>
              <p:cNvPr id="31" name="CaixaDeTexto 30">
                <a:extLst>
                  <a:ext uri="{FF2B5EF4-FFF2-40B4-BE49-F238E27FC236}">
                    <a16:creationId xmlns:a16="http://schemas.microsoft.com/office/drawing/2014/main" id="{D2D3B65C-66F4-8363-CE8F-3CAE057597D3}"/>
                  </a:ext>
                </a:extLst>
              </p:cNvPr>
              <p:cNvSpPr txBox="1"/>
              <p:nvPr/>
            </p:nvSpPr>
            <p:spPr>
              <a:xfrm>
                <a:off x="1232462" y="839852"/>
                <a:ext cx="9848348" cy="400110"/>
              </a:xfrm>
              <a:prstGeom prst="rect">
                <a:avLst/>
              </a:prstGeom>
              <a:noFill/>
            </p:spPr>
            <p:txBody>
              <a:bodyPr wrap="square">
                <a:spAutoFit/>
              </a:bodyPr>
              <a:lstStyle/>
              <a:p>
                <a:r>
                  <a:rPr lang="pt-BR" sz="2000" b="1" dirty="0">
                    <a:effectLst/>
                  </a:rPr>
                  <a:t>Melhora dos processos</a:t>
                </a:r>
              </a:p>
            </p:txBody>
          </p:sp>
        </p:grpSp>
        <p:grpSp>
          <p:nvGrpSpPr>
            <p:cNvPr id="16" name="Agrupar 15">
              <a:extLst>
                <a:ext uri="{FF2B5EF4-FFF2-40B4-BE49-F238E27FC236}">
                  <a16:creationId xmlns:a16="http://schemas.microsoft.com/office/drawing/2014/main" id="{FE802A5E-A088-B42D-7B8B-38A612BAC069}"/>
                </a:ext>
              </a:extLst>
            </p:cNvPr>
            <p:cNvGrpSpPr/>
            <p:nvPr/>
          </p:nvGrpSpPr>
          <p:grpSpPr>
            <a:xfrm>
              <a:off x="1019174" y="3941689"/>
              <a:ext cx="10815659" cy="1663224"/>
              <a:chOff x="357164" y="739265"/>
              <a:chExt cx="10815659" cy="1663224"/>
            </a:xfrm>
          </p:grpSpPr>
          <p:grpSp>
            <p:nvGrpSpPr>
              <p:cNvPr id="23" name="Agrupar 22">
                <a:extLst>
                  <a:ext uri="{FF2B5EF4-FFF2-40B4-BE49-F238E27FC236}">
                    <a16:creationId xmlns:a16="http://schemas.microsoft.com/office/drawing/2014/main" id="{B164C2A6-7FED-CA5D-EE15-5A8AD12E6A96}"/>
                  </a:ext>
                </a:extLst>
              </p:cNvPr>
              <p:cNvGrpSpPr/>
              <p:nvPr/>
            </p:nvGrpSpPr>
            <p:grpSpPr>
              <a:xfrm>
                <a:off x="357164" y="835955"/>
                <a:ext cx="454941" cy="1566534"/>
                <a:chOff x="357164" y="835955"/>
                <a:chExt cx="454941" cy="1566534"/>
              </a:xfrm>
            </p:grpSpPr>
            <p:sp>
              <p:nvSpPr>
                <p:cNvPr id="26" name="Elipse 25">
                  <a:extLst>
                    <a:ext uri="{FF2B5EF4-FFF2-40B4-BE49-F238E27FC236}">
                      <a16:creationId xmlns:a16="http://schemas.microsoft.com/office/drawing/2014/main" id="{025E02C5-B9AF-2AE6-242B-2F85D68C507E}"/>
                    </a:ext>
                  </a:extLst>
                </p:cNvPr>
                <p:cNvSpPr/>
                <p:nvPr/>
              </p:nvSpPr>
              <p:spPr>
                <a:xfrm>
                  <a:off x="357164" y="835955"/>
                  <a:ext cx="454941" cy="45494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27" name="Conector reto 26">
                  <a:extLst>
                    <a:ext uri="{FF2B5EF4-FFF2-40B4-BE49-F238E27FC236}">
                      <a16:creationId xmlns:a16="http://schemas.microsoft.com/office/drawing/2014/main" id="{E25DEF0E-67FA-B111-D14E-82FCF559FD10}"/>
                    </a:ext>
                  </a:extLst>
                </p:cNvPr>
                <p:cNvCxnSpPr>
                  <a:cxnSpLocks/>
                </p:cNvCxnSpPr>
                <p:nvPr/>
              </p:nvCxnSpPr>
              <p:spPr>
                <a:xfrm>
                  <a:off x="575288" y="1290896"/>
                  <a:ext cx="0" cy="111159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Seta: para a Direita 27">
                  <a:extLst>
                    <a:ext uri="{FF2B5EF4-FFF2-40B4-BE49-F238E27FC236}">
                      <a16:creationId xmlns:a16="http://schemas.microsoft.com/office/drawing/2014/main" id="{A6F0BE70-B878-4596-06FE-31B28D5D67F2}"/>
                    </a:ext>
                  </a:extLst>
                </p:cNvPr>
                <p:cNvSpPr/>
                <p:nvPr/>
              </p:nvSpPr>
              <p:spPr>
                <a:xfrm>
                  <a:off x="496647" y="999616"/>
                  <a:ext cx="175975" cy="127619"/>
                </a:xfrm>
                <a:prstGeom prst="rightArrow">
                  <a:avLst>
                    <a:gd name="adj1" fmla="val 25531"/>
                    <a:gd name="adj2"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24" name="Retângulo: Cantos Arredondados 23">
                <a:extLst>
                  <a:ext uri="{FF2B5EF4-FFF2-40B4-BE49-F238E27FC236}">
                    <a16:creationId xmlns:a16="http://schemas.microsoft.com/office/drawing/2014/main" id="{C7CA97FA-5B50-AF10-1C92-24E1D6B78CDC}"/>
                  </a:ext>
                </a:extLst>
              </p:cNvPr>
              <p:cNvSpPr/>
              <p:nvPr/>
            </p:nvSpPr>
            <p:spPr>
              <a:xfrm>
                <a:off x="1041400" y="739265"/>
                <a:ext cx="9469414" cy="604879"/>
              </a:xfrm>
              <a:prstGeom prst="roundRect">
                <a:avLst>
                  <a:gd name="adj" fmla="val 1553"/>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ln>
                    <a:solidFill>
                      <a:schemeClr val="accent3"/>
                    </a:solidFill>
                  </a:ln>
                  <a:solidFill>
                    <a:schemeClr val="bg1"/>
                  </a:solidFill>
                </a:endParaRPr>
              </a:p>
            </p:txBody>
          </p:sp>
          <p:sp>
            <p:nvSpPr>
              <p:cNvPr id="25" name="CaixaDeTexto 24">
                <a:extLst>
                  <a:ext uri="{FF2B5EF4-FFF2-40B4-BE49-F238E27FC236}">
                    <a16:creationId xmlns:a16="http://schemas.microsoft.com/office/drawing/2014/main" id="{C2DD2102-2240-EB0F-7EC7-6531F2D146A4}"/>
                  </a:ext>
                </a:extLst>
              </p:cNvPr>
              <p:cNvSpPr txBox="1"/>
              <p:nvPr/>
            </p:nvSpPr>
            <p:spPr>
              <a:xfrm>
                <a:off x="1232462" y="821598"/>
                <a:ext cx="9940361" cy="400110"/>
              </a:xfrm>
              <a:prstGeom prst="rect">
                <a:avLst/>
              </a:prstGeom>
              <a:noFill/>
            </p:spPr>
            <p:txBody>
              <a:bodyPr wrap="square">
                <a:spAutoFit/>
              </a:bodyPr>
              <a:lstStyle/>
              <a:p>
                <a:r>
                  <a:rPr lang="pt-BR" sz="2000" b="1" dirty="0">
                    <a:effectLst/>
                  </a:rPr>
                  <a:t>Eliminação de gargalos</a:t>
                </a:r>
              </a:p>
            </p:txBody>
          </p:sp>
        </p:grpSp>
        <p:grpSp>
          <p:nvGrpSpPr>
            <p:cNvPr id="17" name="Agrupar 16">
              <a:extLst>
                <a:ext uri="{FF2B5EF4-FFF2-40B4-BE49-F238E27FC236}">
                  <a16:creationId xmlns:a16="http://schemas.microsoft.com/office/drawing/2014/main" id="{A80AE01F-710D-4915-8208-A6A94246A800}"/>
                </a:ext>
              </a:extLst>
            </p:cNvPr>
            <p:cNvGrpSpPr/>
            <p:nvPr/>
          </p:nvGrpSpPr>
          <p:grpSpPr>
            <a:xfrm>
              <a:off x="1019174" y="4663216"/>
              <a:ext cx="10153650" cy="604879"/>
              <a:chOff x="357164" y="739265"/>
              <a:chExt cx="10839386" cy="604879"/>
            </a:xfrm>
          </p:grpSpPr>
          <p:grpSp>
            <p:nvGrpSpPr>
              <p:cNvPr id="18" name="Agrupar 17">
                <a:extLst>
                  <a:ext uri="{FF2B5EF4-FFF2-40B4-BE49-F238E27FC236}">
                    <a16:creationId xmlns:a16="http://schemas.microsoft.com/office/drawing/2014/main" id="{FA2D1496-98AB-24C2-A80B-95BB9E1C86C7}"/>
                  </a:ext>
                </a:extLst>
              </p:cNvPr>
              <p:cNvGrpSpPr/>
              <p:nvPr/>
            </p:nvGrpSpPr>
            <p:grpSpPr>
              <a:xfrm>
                <a:off x="357164" y="835955"/>
                <a:ext cx="454941" cy="454941"/>
                <a:chOff x="357164" y="835955"/>
                <a:chExt cx="454941" cy="454941"/>
              </a:xfrm>
            </p:grpSpPr>
            <p:sp>
              <p:nvSpPr>
                <p:cNvPr id="21" name="Elipse 20">
                  <a:extLst>
                    <a:ext uri="{FF2B5EF4-FFF2-40B4-BE49-F238E27FC236}">
                      <a16:creationId xmlns:a16="http://schemas.microsoft.com/office/drawing/2014/main" id="{D3D8DD32-9C61-D1E5-66CD-4C6355962740}"/>
                    </a:ext>
                  </a:extLst>
                </p:cNvPr>
                <p:cNvSpPr/>
                <p:nvPr/>
              </p:nvSpPr>
              <p:spPr>
                <a:xfrm>
                  <a:off x="357164" y="835955"/>
                  <a:ext cx="454941" cy="45494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2" name="Seta: para a Direita 21">
                  <a:extLst>
                    <a:ext uri="{FF2B5EF4-FFF2-40B4-BE49-F238E27FC236}">
                      <a16:creationId xmlns:a16="http://schemas.microsoft.com/office/drawing/2014/main" id="{9F84A4E1-4258-CE2E-3A7C-EF20F6E7B7D6}"/>
                    </a:ext>
                  </a:extLst>
                </p:cNvPr>
                <p:cNvSpPr/>
                <p:nvPr/>
              </p:nvSpPr>
              <p:spPr>
                <a:xfrm>
                  <a:off x="496647" y="999616"/>
                  <a:ext cx="175975" cy="127619"/>
                </a:xfrm>
                <a:prstGeom prst="rightArrow">
                  <a:avLst>
                    <a:gd name="adj1" fmla="val 25531"/>
                    <a:gd name="adj2"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19" name="Retângulo: Cantos Arredondados 18">
                <a:extLst>
                  <a:ext uri="{FF2B5EF4-FFF2-40B4-BE49-F238E27FC236}">
                    <a16:creationId xmlns:a16="http://schemas.microsoft.com/office/drawing/2014/main" id="{B33B0A80-C55C-6592-DF06-7CAF23CDC874}"/>
                  </a:ext>
                </a:extLst>
              </p:cNvPr>
              <p:cNvSpPr/>
              <p:nvPr/>
            </p:nvSpPr>
            <p:spPr>
              <a:xfrm>
                <a:off x="1087608" y="739265"/>
                <a:ext cx="10108942" cy="604879"/>
              </a:xfrm>
              <a:prstGeom prst="roundRect">
                <a:avLst>
                  <a:gd name="adj" fmla="val 1553"/>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ln>
                    <a:solidFill>
                      <a:schemeClr val="accent3"/>
                    </a:solidFill>
                  </a:ln>
                  <a:solidFill>
                    <a:schemeClr val="bg1"/>
                  </a:solidFill>
                </a:endParaRPr>
              </a:p>
            </p:txBody>
          </p:sp>
          <p:sp>
            <p:nvSpPr>
              <p:cNvPr id="20" name="CaixaDeTexto 19">
                <a:extLst>
                  <a:ext uri="{FF2B5EF4-FFF2-40B4-BE49-F238E27FC236}">
                    <a16:creationId xmlns:a16="http://schemas.microsoft.com/office/drawing/2014/main" id="{979F4845-55ED-B41B-329D-88EC6F838D9E}"/>
                  </a:ext>
                </a:extLst>
              </p:cNvPr>
              <p:cNvSpPr txBox="1"/>
              <p:nvPr/>
            </p:nvSpPr>
            <p:spPr>
              <a:xfrm>
                <a:off x="1291621" y="844898"/>
                <a:ext cx="9715987" cy="400110"/>
              </a:xfrm>
              <a:prstGeom prst="rect">
                <a:avLst/>
              </a:prstGeom>
              <a:noFill/>
            </p:spPr>
            <p:txBody>
              <a:bodyPr wrap="square">
                <a:spAutoFit/>
              </a:bodyPr>
              <a:lstStyle/>
              <a:p>
                <a:r>
                  <a:rPr lang="pt-BR" sz="2000" b="1" dirty="0">
                    <a:effectLst/>
                  </a:rPr>
                  <a:t>Demanda preditiva</a:t>
                </a:r>
              </a:p>
            </p:txBody>
          </p:sp>
        </p:grpSp>
        <p:grpSp>
          <p:nvGrpSpPr>
            <p:cNvPr id="35" name="Agrupar 34">
              <a:extLst>
                <a:ext uri="{FF2B5EF4-FFF2-40B4-BE49-F238E27FC236}">
                  <a16:creationId xmlns:a16="http://schemas.microsoft.com/office/drawing/2014/main" id="{8F6AF83F-0E51-C894-C7A3-1DF5446813FC}"/>
                </a:ext>
              </a:extLst>
            </p:cNvPr>
            <p:cNvGrpSpPr/>
            <p:nvPr/>
          </p:nvGrpSpPr>
          <p:grpSpPr>
            <a:xfrm>
              <a:off x="1019175" y="5344562"/>
              <a:ext cx="10153650" cy="604879"/>
              <a:chOff x="357164" y="739265"/>
              <a:chExt cx="10839386" cy="604879"/>
            </a:xfrm>
          </p:grpSpPr>
          <p:grpSp>
            <p:nvGrpSpPr>
              <p:cNvPr id="36" name="Agrupar 35">
                <a:extLst>
                  <a:ext uri="{FF2B5EF4-FFF2-40B4-BE49-F238E27FC236}">
                    <a16:creationId xmlns:a16="http://schemas.microsoft.com/office/drawing/2014/main" id="{E94A5C2E-9BDC-7F11-1616-15A78BC1DD21}"/>
                  </a:ext>
                </a:extLst>
              </p:cNvPr>
              <p:cNvGrpSpPr/>
              <p:nvPr/>
            </p:nvGrpSpPr>
            <p:grpSpPr>
              <a:xfrm>
                <a:off x="357164" y="835955"/>
                <a:ext cx="454941" cy="454941"/>
                <a:chOff x="357164" y="835955"/>
                <a:chExt cx="454941" cy="454941"/>
              </a:xfrm>
            </p:grpSpPr>
            <p:sp>
              <p:nvSpPr>
                <p:cNvPr id="39" name="Elipse 38">
                  <a:extLst>
                    <a:ext uri="{FF2B5EF4-FFF2-40B4-BE49-F238E27FC236}">
                      <a16:creationId xmlns:a16="http://schemas.microsoft.com/office/drawing/2014/main" id="{D5F8B3EA-6E2E-B504-C2A4-4C8CA144AA8C}"/>
                    </a:ext>
                  </a:extLst>
                </p:cNvPr>
                <p:cNvSpPr/>
                <p:nvPr/>
              </p:nvSpPr>
              <p:spPr>
                <a:xfrm>
                  <a:off x="357164" y="835955"/>
                  <a:ext cx="454941" cy="45494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0" name="Seta: para a Direita 39">
                  <a:extLst>
                    <a:ext uri="{FF2B5EF4-FFF2-40B4-BE49-F238E27FC236}">
                      <a16:creationId xmlns:a16="http://schemas.microsoft.com/office/drawing/2014/main" id="{72509079-1FE6-82AE-C1BA-1586CBD59530}"/>
                    </a:ext>
                  </a:extLst>
                </p:cNvPr>
                <p:cNvSpPr/>
                <p:nvPr/>
              </p:nvSpPr>
              <p:spPr>
                <a:xfrm>
                  <a:off x="496647" y="999616"/>
                  <a:ext cx="175975" cy="127619"/>
                </a:xfrm>
                <a:prstGeom prst="rightArrow">
                  <a:avLst>
                    <a:gd name="adj1" fmla="val 25531"/>
                    <a:gd name="adj2"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37" name="Retângulo: Cantos Arredondados 36">
                <a:extLst>
                  <a:ext uri="{FF2B5EF4-FFF2-40B4-BE49-F238E27FC236}">
                    <a16:creationId xmlns:a16="http://schemas.microsoft.com/office/drawing/2014/main" id="{4ECF744C-ADEB-94D1-E5F8-2A391648F3BB}"/>
                  </a:ext>
                </a:extLst>
              </p:cNvPr>
              <p:cNvSpPr/>
              <p:nvPr/>
            </p:nvSpPr>
            <p:spPr>
              <a:xfrm>
                <a:off x="1087608" y="739265"/>
                <a:ext cx="10108942" cy="604879"/>
              </a:xfrm>
              <a:prstGeom prst="roundRect">
                <a:avLst>
                  <a:gd name="adj" fmla="val 1553"/>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ln>
                    <a:solidFill>
                      <a:schemeClr val="accent3"/>
                    </a:solidFill>
                  </a:ln>
                  <a:solidFill>
                    <a:schemeClr val="bg1"/>
                  </a:solidFill>
                </a:endParaRPr>
              </a:p>
            </p:txBody>
          </p:sp>
          <p:sp>
            <p:nvSpPr>
              <p:cNvPr id="38" name="CaixaDeTexto 37">
                <a:extLst>
                  <a:ext uri="{FF2B5EF4-FFF2-40B4-BE49-F238E27FC236}">
                    <a16:creationId xmlns:a16="http://schemas.microsoft.com/office/drawing/2014/main" id="{A4E3751A-A4FA-84C9-47D8-32AF57314413}"/>
                  </a:ext>
                </a:extLst>
              </p:cNvPr>
              <p:cNvSpPr txBox="1"/>
              <p:nvPr/>
            </p:nvSpPr>
            <p:spPr>
              <a:xfrm>
                <a:off x="1291621" y="844898"/>
                <a:ext cx="9715987" cy="400110"/>
              </a:xfrm>
              <a:prstGeom prst="rect">
                <a:avLst/>
              </a:prstGeom>
              <a:noFill/>
            </p:spPr>
            <p:txBody>
              <a:bodyPr wrap="square">
                <a:spAutoFit/>
              </a:bodyPr>
              <a:lstStyle/>
              <a:p>
                <a:r>
                  <a:rPr lang="pt-BR" sz="2000" b="1" dirty="0">
                    <a:effectLst/>
                  </a:rPr>
                  <a:t>Manutenção preditiva</a:t>
                </a:r>
              </a:p>
            </p:txBody>
          </p:sp>
        </p:grpSp>
      </p:grpSp>
    </p:spTree>
    <p:extLst>
      <p:ext uri="{BB962C8B-B14F-4D97-AF65-F5344CB8AC3E}">
        <p14:creationId xmlns:p14="http://schemas.microsoft.com/office/powerpoint/2010/main" val="244294676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Texto 6">
            <a:extLst>
              <a:ext uri="{FF2B5EF4-FFF2-40B4-BE49-F238E27FC236}">
                <a16:creationId xmlns:a16="http://schemas.microsoft.com/office/drawing/2014/main" id="{FE5FBC30-1344-AF7A-84DA-4F480435896F}"/>
              </a:ext>
            </a:extLst>
          </p:cNvPr>
          <p:cNvSpPr>
            <a:spLocks noGrp="1"/>
          </p:cNvSpPr>
          <p:nvPr>
            <p:ph type="body" sz="quarter" idx="10"/>
          </p:nvPr>
        </p:nvSpPr>
        <p:spPr/>
        <p:txBody>
          <a:bodyPr/>
          <a:lstStyle/>
          <a:p>
            <a:r>
              <a:rPr lang="pt-BR" dirty="0"/>
              <a:t>BIG DATA</a:t>
            </a:r>
          </a:p>
        </p:txBody>
      </p:sp>
      <p:sp>
        <p:nvSpPr>
          <p:cNvPr id="6" name="Espaço Reservado para Texto 2">
            <a:extLst>
              <a:ext uri="{FF2B5EF4-FFF2-40B4-BE49-F238E27FC236}">
                <a16:creationId xmlns:a16="http://schemas.microsoft.com/office/drawing/2014/main" id="{4ED47DC3-8BAD-F75B-6D25-142BCA6B52D0}"/>
              </a:ext>
            </a:extLst>
          </p:cNvPr>
          <p:cNvSpPr>
            <a:spLocks noGrp="1"/>
          </p:cNvSpPr>
          <p:nvPr>
            <p:ph type="body" sz="quarter" idx="11"/>
          </p:nvPr>
        </p:nvSpPr>
        <p:spPr>
          <a:xfrm>
            <a:off x="1019175" y="1455738"/>
            <a:ext cx="10153650" cy="857250"/>
          </a:xfrm>
        </p:spPr>
        <p:txBody>
          <a:bodyPr/>
          <a:lstStyle/>
          <a:p>
            <a:r>
              <a:rPr lang="pt-BR" dirty="0"/>
              <a:t>Big Data nos negócios da Indústria 4.0</a:t>
            </a:r>
          </a:p>
        </p:txBody>
      </p:sp>
      <p:sp>
        <p:nvSpPr>
          <p:cNvPr id="5" name="CaixaDeTexto 4">
            <a:extLst>
              <a:ext uri="{FF2B5EF4-FFF2-40B4-BE49-F238E27FC236}">
                <a16:creationId xmlns:a16="http://schemas.microsoft.com/office/drawing/2014/main" id="{DAD5E1FA-5235-8FA6-91A5-991DFB5A7D65}"/>
              </a:ext>
            </a:extLst>
          </p:cNvPr>
          <p:cNvSpPr txBox="1"/>
          <p:nvPr/>
        </p:nvSpPr>
        <p:spPr>
          <a:xfrm>
            <a:off x="1019175" y="2327276"/>
            <a:ext cx="9507058" cy="3693319"/>
          </a:xfrm>
          <a:prstGeom prst="rect">
            <a:avLst/>
          </a:prstGeom>
          <a:noFill/>
        </p:spPr>
        <p:txBody>
          <a:bodyPr wrap="square">
            <a:spAutoFit/>
          </a:bodyPr>
          <a:lstStyle/>
          <a:p>
            <a:pPr marL="285750" indent="-285750">
              <a:buFont typeface="Arial" panose="020B0604020202020204" pitchFamily="34" charset="0"/>
              <a:buChar char="•"/>
            </a:pPr>
            <a:r>
              <a:rPr lang="pt-BR" dirty="0">
                <a:solidFill>
                  <a:schemeClr val="bg2">
                    <a:lumMod val="10000"/>
                  </a:schemeClr>
                </a:solidFill>
              </a:rPr>
              <a:t>Rápida disseminação da </a:t>
            </a:r>
            <a:r>
              <a:rPr lang="pt-BR" dirty="0" err="1">
                <a:solidFill>
                  <a:schemeClr val="bg2">
                    <a:lumMod val="10000"/>
                  </a:schemeClr>
                </a:solidFill>
              </a:rPr>
              <a:t>IoT</a:t>
            </a:r>
            <a:r>
              <a:rPr lang="pt-BR" dirty="0">
                <a:solidFill>
                  <a:schemeClr val="bg2">
                    <a:lumMod val="10000"/>
                  </a:schemeClr>
                </a:solidFill>
              </a:rPr>
              <a:t> implica crescimento nos dados da manufatura industrial.</a:t>
            </a:r>
          </a:p>
          <a:p>
            <a:pPr marL="285750" indent="-285750">
              <a:buFont typeface="Arial" panose="020B0604020202020204" pitchFamily="34" charset="0"/>
              <a:buChar char="•"/>
            </a:pPr>
            <a:endParaRPr lang="pt-BR" dirty="0">
              <a:solidFill>
                <a:schemeClr val="bg2">
                  <a:lumMod val="10000"/>
                </a:schemeClr>
              </a:solidFill>
            </a:endParaRPr>
          </a:p>
          <a:p>
            <a:pPr marL="285750" indent="-285750">
              <a:buFont typeface="Arial" panose="020B0604020202020204" pitchFamily="34" charset="0"/>
              <a:buChar char="•"/>
            </a:pPr>
            <a:r>
              <a:rPr lang="pt-BR" dirty="0">
                <a:solidFill>
                  <a:schemeClr val="bg2">
                    <a:lumMod val="10000"/>
                  </a:schemeClr>
                </a:solidFill>
              </a:rPr>
              <a:t>Indústria 4.0 abre caminho para análises generalizadas de Big Data.</a:t>
            </a:r>
          </a:p>
          <a:p>
            <a:pPr marL="285750" indent="-285750">
              <a:buFont typeface="Arial" panose="020B0604020202020204" pitchFamily="34" charset="0"/>
              <a:buChar char="•"/>
            </a:pPr>
            <a:endParaRPr lang="pt-BR" dirty="0">
              <a:solidFill>
                <a:schemeClr val="bg2">
                  <a:lumMod val="10000"/>
                </a:schemeClr>
              </a:solidFill>
            </a:endParaRPr>
          </a:p>
          <a:p>
            <a:pPr marL="285750" indent="-285750">
              <a:buFont typeface="Arial" panose="020B0604020202020204" pitchFamily="34" charset="0"/>
              <a:buChar char="•"/>
            </a:pPr>
            <a:r>
              <a:rPr lang="pt-BR" dirty="0">
                <a:solidFill>
                  <a:schemeClr val="bg2">
                    <a:lumMod val="10000"/>
                  </a:schemeClr>
                </a:solidFill>
              </a:rPr>
              <a:t>Fabricantes buscam soluções integradas, adaptáveis e alinhadas aos objetivos de negócios.</a:t>
            </a:r>
          </a:p>
          <a:p>
            <a:pPr marL="285750" indent="-285750">
              <a:buFont typeface="Arial" panose="020B0604020202020204" pitchFamily="34" charset="0"/>
              <a:buChar char="•"/>
            </a:pPr>
            <a:endParaRPr lang="pt-BR" dirty="0">
              <a:solidFill>
                <a:schemeClr val="bg2">
                  <a:lumMod val="10000"/>
                </a:schemeClr>
              </a:solidFill>
            </a:endParaRPr>
          </a:p>
          <a:p>
            <a:pPr marL="285750" indent="-285750">
              <a:buFont typeface="Arial" panose="020B0604020202020204" pitchFamily="34" charset="0"/>
              <a:buChar char="•"/>
            </a:pPr>
            <a:r>
              <a:rPr lang="pt-BR" dirty="0">
                <a:solidFill>
                  <a:schemeClr val="bg2">
                    <a:lumMod val="10000"/>
                  </a:schemeClr>
                </a:solidFill>
              </a:rPr>
              <a:t>Análise de Big Data é crucial para decisões estratégicas e identificação de oportunidades.</a:t>
            </a:r>
          </a:p>
          <a:p>
            <a:pPr marL="285750" indent="-285750">
              <a:buFont typeface="Arial" panose="020B0604020202020204" pitchFamily="34" charset="0"/>
              <a:buChar char="•"/>
            </a:pPr>
            <a:endParaRPr lang="pt-BR" dirty="0">
              <a:solidFill>
                <a:schemeClr val="bg2">
                  <a:lumMod val="10000"/>
                </a:schemeClr>
              </a:solidFill>
            </a:endParaRPr>
          </a:p>
          <a:p>
            <a:pPr marL="285750" indent="-285750">
              <a:buFont typeface="Arial" panose="020B0604020202020204" pitchFamily="34" charset="0"/>
              <a:buChar char="•"/>
            </a:pPr>
            <a:r>
              <a:rPr lang="pt-BR" dirty="0">
                <a:solidFill>
                  <a:schemeClr val="bg2">
                    <a:lumMod val="10000"/>
                  </a:schemeClr>
                </a:solidFill>
              </a:rPr>
              <a:t>Informação é poder em um contexto global e interconectado.</a:t>
            </a:r>
          </a:p>
          <a:p>
            <a:pPr marL="285750" indent="-285750">
              <a:buFont typeface="Arial" panose="020B0604020202020204" pitchFamily="34" charset="0"/>
              <a:buChar char="•"/>
            </a:pPr>
            <a:endParaRPr lang="pt-BR" dirty="0">
              <a:solidFill>
                <a:schemeClr val="bg2">
                  <a:lumMod val="10000"/>
                </a:schemeClr>
              </a:solidFill>
            </a:endParaRPr>
          </a:p>
          <a:p>
            <a:pPr marL="285750" indent="-285750">
              <a:buFont typeface="Arial" panose="020B0604020202020204" pitchFamily="34" charset="0"/>
              <a:buChar char="•"/>
            </a:pPr>
            <a:r>
              <a:rPr lang="pt-BR" dirty="0" err="1">
                <a:solidFill>
                  <a:schemeClr val="bg2">
                    <a:lumMod val="10000"/>
                  </a:schemeClr>
                </a:solidFill>
              </a:rPr>
              <a:t>IoT</a:t>
            </a:r>
            <a:r>
              <a:rPr lang="pt-BR" dirty="0">
                <a:solidFill>
                  <a:schemeClr val="bg2">
                    <a:lumMod val="10000"/>
                  </a:schemeClr>
                </a:solidFill>
              </a:rPr>
              <a:t> e </a:t>
            </a:r>
            <a:r>
              <a:rPr lang="pt-BR" dirty="0" err="1">
                <a:solidFill>
                  <a:schemeClr val="bg2">
                    <a:lumMod val="10000"/>
                  </a:schemeClr>
                </a:solidFill>
              </a:rPr>
              <a:t>IIoT</a:t>
            </a:r>
            <a:r>
              <a:rPr lang="pt-BR" dirty="0">
                <a:solidFill>
                  <a:schemeClr val="bg2">
                    <a:lumMod val="10000"/>
                  </a:schemeClr>
                </a:solidFill>
              </a:rPr>
              <a:t> criam redes complexas; Big Data é essencial para extrair valor.</a:t>
            </a:r>
          </a:p>
          <a:p>
            <a:pPr marL="285750" indent="-285750">
              <a:buFont typeface="Arial" panose="020B0604020202020204" pitchFamily="34" charset="0"/>
              <a:buChar char="•"/>
            </a:pPr>
            <a:endParaRPr lang="pt-BR" dirty="0">
              <a:solidFill>
                <a:schemeClr val="bg2">
                  <a:lumMod val="10000"/>
                </a:schemeClr>
              </a:solidFill>
            </a:endParaRPr>
          </a:p>
          <a:p>
            <a:pPr marL="285750" indent="-285750">
              <a:buFont typeface="Arial" panose="020B0604020202020204" pitchFamily="34" charset="0"/>
              <a:buChar char="•"/>
            </a:pPr>
            <a:r>
              <a:rPr lang="pt-BR" dirty="0">
                <a:solidFill>
                  <a:schemeClr val="bg2">
                    <a:lumMod val="10000"/>
                  </a:schemeClr>
                </a:solidFill>
              </a:rPr>
              <a:t>Tecnologias da Indústria 4.0 dependem do Big Data para aprendizado e operação autônoma.</a:t>
            </a:r>
          </a:p>
        </p:txBody>
      </p:sp>
    </p:spTree>
    <p:extLst>
      <p:ext uri="{BB962C8B-B14F-4D97-AF65-F5344CB8AC3E}">
        <p14:creationId xmlns:p14="http://schemas.microsoft.com/office/powerpoint/2010/main" val="100507129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Texto 6">
            <a:extLst>
              <a:ext uri="{FF2B5EF4-FFF2-40B4-BE49-F238E27FC236}">
                <a16:creationId xmlns:a16="http://schemas.microsoft.com/office/drawing/2014/main" id="{FE5FBC30-1344-AF7A-84DA-4F480435896F}"/>
              </a:ext>
            </a:extLst>
          </p:cNvPr>
          <p:cNvSpPr>
            <a:spLocks noGrp="1"/>
          </p:cNvSpPr>
          <p:nvPr>
            <p:ph type="body" sz="quarter" idx="10"/>
          </p:nvPr>
        </p:nvSpPr>
        <p:spPr/>
        <p:txBody>
          <a:bodyPr/>
          <a:lstStyle/>
          <a:p>
            <a:r>
              <a:rPr lang="pt-BR" dirty="0"/>
              <a:t>REALIDADE AUMENTADA E VIRTUAL</a:t>
            </a:r>
          </a:p>
        </p:txBody>
      </p:sp>
      <p:sp>
        <p:nvSpPr>
          <p:cNvPr id="12" name="CaixaDeTexto 11">
            <a:extLst>
              <a:ext uri="{FF2B5EF4-FFF2-40B4-BE49-F238E27FC236}">
                <a16:creationId xmlns:a16="http://schemas.microsoft.com/office/drawing/2014/main" id="{8F68995B-4702-1118-C80F-0B605F5FE188}"/>
              </a:ext>
            </a:extLst>
          </p:cNvPr>
          <p:cNvSpPr txBox="1"/>
          <p:nvPr/>
        </p:nvSpPr>
        <p:spPr>
          <a:xfrm>
            <a:off x="1019175" y="2918037"/>
            <a:ext cx="10153650" cy="1200329"/>
          </a:xfrm>
          <a:prstGeom prst="rect">
            <a:avLst/>
          </a:prstGeom>
          <a:noFill/>
        </p:spPr>
        <p:txBody>
          <a:bodyPr wrap="square">
            <a:spAutoFit/>
          </a:bodyPr>
          <a:lstStyle/>
          <a:p>
            <a:r>
              <a:rPr lang="pt-BR" dirty="0">
                <a:solidFill>
                  <a:schemeClr val="bg2">
                    <a:lumMod val="10000"/>
                  </a:schemeClr>
                </a:solidFill>
              </a:rPr>
              <a:t>A tecnologia de realidade aumentada, por sua vez, é desenvolvida com base na tecnologia de realidade virtual, gerando objetos virtuais que não existem no ambiente real, utilizando computação gráfica e tecnologias de visualização para "posicionar" com precisão esses objetos no ambiente real por meio de tecnologia de sensores.</a:t>
            </a:r>
          </a:p>
        </p:txBody>
      </p:sp>
    </p:spTree>
    <p:extLst>
      <p:ext uri="{BB962C8B-B14F-4D97-AF65-F5344CB8AC3E}">
        <p14:creationId xmlns:p14="http://schemas.microsoft.com/office/powerpoint/2010/main" val="227845435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Texto 6">
            <a:extLst>
              <a:ext uri="{FF2B5EF4-FFF2-40B4-BE49-F238E27FC236}">
                <a16:creationId xmlns:a16="http://schemas.microsoft.com/office/drawing/2014/main" id="{FE5FBC30-1344-AF7A-84DA-4F480435896F}"/>
              </a:ext>
            </a:extLst>
          </p:cNvPr>
          <p:cNvSpPr>
            <a:spLocks noGrp="1"/>
          </p:cNvSpPr>
          <p:nvPr>
            <p:ph type="body" sz="quarter" idx="10"/>
          </p:nvPr>
        </p:nvSpPr>
        <p:spPr/>
        <p:txBody>
          <a:bodyPr/>
          <a:lstStyle/>
          <a:p>
            <a:r>
              <a:rPr lang="pt-BR" dirty="0"/>
              <a:t>CARATERÍSTICAS DA RA E RV NA MANUTENÇÃO</a:t>
            </a:r>
          </a:p>
        </p:txBody>
      </p:sp>
      <p:grpSp>
        <p:nvGrpSpPr>
          <p:cNvPr id="2" name="Agrupar 1">
            <a:extLst>
              <a:ext uri="{FF2B5EF4-FFF2-40B4-BE49-F238E27FC236}">
                <a16:creationId xmlns:a16="http://schemas.microsoft.com/office/drawing/2014/main" id="{B41E226B-C536-F094-76E0-BE7342816382}"/>
              </a:ext>
            </a:extLst>
          </p:cNvPr>
          <p:cNvGrpSpPr/>
          <p:nvPr/>
        </p:nvGrpSpPr>
        <p:grpSpPr>
          <a:xfrm>
            <a:off x="2777314" y="3163186"/>
            <a:ext cx="6637372" cy="1182871"/>
            <a:chOff x="1019174" y="1676603"/>
            <a:chExt cx="6637372" cy="1182871"/>
          </a:xfrm>
        </p:grpSpPr>
        <p:grpSp>
          <p:nvGrpSpPr>
            <p:cNvPr id="3" name="Agrupar 2">
              <a:extLst>
                <a:ext uri="{FF2B5EF4-FFF2-40B4-BE49-F238E27FC236}">
                  <a16:creationId xmlns:a16="http://schemas.microsoft.com/office/drawing/2014/main" id="{D9BB4C37-C0A0-9CFB-2CBA-F9E60D1BEE7B}"/>
                </a:ext>
              </a:extLst>
            </p:cNvPr>
            <p:cNvGrpSpPr/>
            <p:nvPr/>
          </p:nvGrpSpPr>
          <p:grpSpPr>
            <a:xfrm>
              <a:off x="1019174" y="1676603"/>
              <a:ext cx="3121093" cy="1182871"/>
              <a:chOff x="1019174" y="1676603"/>
              <a:chExt cx="3121093" cy="1182871"/>
            </a:xfrm>
          </p:grpSpPr>
          <p:sp>
            <p:nvSpPr>
              <p:cNvPr id="11" name="Retângulo: Cantos Arredondados 10">
                <a:extLst>
                  <a:ext uri="{FF2B5EF4-FFF2-40B4-BE49-F238E27FC236}">
                    <a16:creationId xmlns:a16="http://schemas.microsoft.com/office/drawing/2014/main" id="{6B03A1DA-4926-1825-4336-5B1AE4915DA8}"/>
                  </a:ext>
                </a:extLst>
              </p:cNvPr>
              <p:cNvSpPr/>
              <p:nvPr/>
            </p:nvSpPr>
            <p:spPr>
              <a:xfrm>
                <a:off x="1019174" y="1676603"/>
                <a:ext cx="3121093" cy="1182871"/>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pt-B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pt-BR"/>
              </a:p>
            </p:txBody>
          </p:sp>
          <p:sp>
            <p:nvSpPr>
              <p:cNvPr id="13" name="CaixaDeTexto 12">
                <a:extLst>
                  <a:ext uri="{FF2B5EF4-FFF2-40B4-BE49-F238E27FC236}">
                    <a16:creationId xmlns:a16="http://schemas.microsoft.com/office/drawing/2014/main" id="{B2A22D77-F8DC-BB1D-F527-0E0498CDF123}"/>
                  </a:ext>
                </a:extLst>
              </p:cNvPr>
              <p:cNvSpPr txBox="1"/>
              <p:nvPr/>
            </p:nvSpPr>
            <p:spPr>
              <a:xfrm>
                <a:off x="1217329" y="2083372"/>
                <a:ext cx="2702801" cy="369332"/>
              </a:xfrm>
              <a:prstGeom prst="rect">
                <a:avLst/>
              </a:prstGeom>
              <a:noFill/>
            </p:spPr>
            <p:txBody>
              <a:bodyPr wrap="square">
                <a:sp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pt-BR" b="1" dirty="0">
                    <a:effectLst/>
                  </a:rPr>
                  <a:t>AUTENTICIDADE</a:t>
                </a:r>
                <a:endParaRPr lang="pt-BR" b="1" dirty="0"/>
              </a:p>
            </p:txBody>
          </p:sp>
        </p:grpSp>
        <p:grpSp>
          <p:nvGrpSpPr>
            <p:cNvPr id="4" name="Agrupar 3">
              <a:extLst>
                <a:ext uri="{FF2B5EF4-FFF2-40B4-BE49-F238E27FC236}">
                  <a16:creationId xmlns:a16="http://schemas.microsoft.com/office/drawing/2014/main" id="{346A1BFB-A68B-657C-C92F-61E99A93D84D}"/>
                </a:ext>
              </a:extLst>
            </p:cNvPr>
            <p:cNvGrpSpPr/>
            <p:nvPr/>
          </p:nvGrpSpPr>
          <p:grpSpPr>
            <a:xfrm>
              <a:off x="4535453" y="1676603"/>
              <a:ext cx="3121093" cy="1182871"/>
              <a:chOff x="4535453" y="1676603"/>
              <a:chExt cx="3121093" cy="1182871"/>
            </a:xfrm>
          </p:grpSpPr>
          <p:sp>
            <p:nvSpPr>
              <p:cNvPr id="9" name="Retângulo: Cantos Arredondados 8">
                <a:extLst>
                  <a:ext uri="{FF2B5EF4-FFF2-40B4-BE49-F238E27FC236}">
                    <a16:creationId xmlns:a16="http://schemas.microsoft.com/office/drawing/2014/main" id="{021D0DC2-0531-2D4D-49A0-E23938BF2E97}"/>
                  </a:ext>
                </a:extLst>
              </p:cNvPr>
              <p:cNvSpPr/>
              <p:nvPr/>
            </p:nvSpPr>
            <p:spPr>
              <a:xfrm>
                <a:off x="4535453" y="1676603"/>
                <a:ext cx="3121093" cy="1182871"/>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pt-B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pt-BR"/>
              </a:p>
            </p:txBody>
          </p:sp>
          <p:sp>
            <p:nvSpPr>
              <p:cNvPr id="10" name="CaixaDeTexto 9">
                <a:extLst>
                  <a:ext uri="{FF2B5EF4-FFF2-40B4-BE49-F238E27FC236}">
                    <a16:creationId xmlns:a16="http://schemas.microsoft.com/office/drawing/2014/main" id="{A0B8E592-6E11-5EE4-9193-7C86716CCE89}"/>
                  </a:ext>
                </a:extLst>
              </p:cNvPr>
              <p:cNvSpPr txBox="1"/>
              <p:nvPr/>
            </p:nvSpPr>
            <p:spPr>
              <a:xfrm>
                <a:off x="4744598" y="2083372"/>
                <a:ext cx="2702801" cy="369332"/>
              </a:xfrm>
              <a:prstGeom prst="rect">
                <a:avLst/>
              </a:prstGeom>
              <a:noFill/>
            </p:spPr>
            <p:txBody>
              <a:bodyPr wrap="square">
                <a:sp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pt-BR" b="1" dirty="0">
                    <a:effectLst/>
                  </a:rPr>
                  <a:t>INTERATIVIDADE</a:t>
                </a:r>
                <a:endParaRPr lang="pt-BR" b="1" dirty="0"/>
              </a:p>
            </p:txBody>
          </p:sp>
        </p:grpSp>
      </p:grpSp>
      <p:sp>
        <p:nvSpPr>
          <p:cNvPr id="17" name="CaixaDeTexto 16">
            <a:extLst>
              <a:ext uri="{FF2B5EF4-FFF2-40B4-BE49-F238E27FC236}">
                <a16:creationId xmlns:a16="http://schemas.microsoft.com/office/drawing/2014/main" id="{82B85829-8558-59BF-02FD-CD895A6F1248}"/>
              </a:ext>
            </a:extLst>
          </p:cNvPr>
          <p:cNvSpPr txBox="1"/>
          <p:nvPr/>
        </p:nvSpPr>
        <p:spPr>
          <a:xfrm>
            <a:off x="1019175" y="1940594"/>
            <a:ext cx="10283235" cy="646331"/>
          </a:xfrm>
          <a:prstGeom prst="rect">
            <a:avLst/>
          </a:prstGeom>
          <a:noFill/>
        </p:spPr>
        <p:txBody>
          <a:bodyPr wrap="square">
            <a:spAutoFit/>
          </a:bodyPr>
          <a:lstStyle/>
          <a:p>
            <a:r>
              <a:rPr lang="pt-BR" dirty="0">
                <a:solidFill>
                  <a:schemeClr val="bg2">
                    <a:lumMod val="10000"/>
                  </a:schemeClr>
                </a:solidFill>
              </a:rPr>
              <a:t>A manutenção baseada em RA não apenas evita o trabalho tedioso de construir ambientes reais complexos, mas também possui características autênticas e interativas, como:</a:t>
            </a:r>
          </a:p>
        </p:txBody>
      </p:sp>
    </p:spTree>
    <p:extLst>
      <p:ext uri="{BB962C8B-B14F-4D97-AF65-F5344CB8AC3E}">
        <p14:creationId xmlns:p14="http://schemas.microsoft.com/office/powerpoint/2010/main" val="338065841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Texto 6">
            <a:extLst>
              <a:ext uri="{FF2B5EF4-FFF2-40B4-BE49-F238E27FC236}">
                <a16:creationId xmlns:a16="http://schemas.microsoft.com/office/drawing/2014/main" id="{FE5FBC30-1344-AF7A-84DA-4F480435896F}"/>
              </a:ext>
            </a:extLst>
          </p:cNvPr>
          <p:cNvSpPr>
            <a:spLocks noGrp="1"/>
          </p:cNvSpPr>
          <p:nvPr>
            <p:ph type="body" sz="quarter" idx="10"/>
          </p:nvPr>
        </p:nvSpPr>
        <p:spPr/>
        <p:txBody>
          <a:bodyPr/>
          <a:lstStyle/>
          <a:p>
            <a:r>
              <a:rPr lang="pt-BR" dirty="0"/>
              <a:t>RA E RV EM OUTRAS APLICAÇÕES NA INDÚSTRIA 4.0</a:t>
            </a:r>
          </a:p>
        </p:txBody>
      </p:sp>
      <p:sp>
        <p:nvSpPr>
          <p:cNvPr id="12" name="CaixaDeTexto 11">
            <a:extLst>
              <a:ext uri="{FF2B5EF4-FFF2-40B4-BE49-F238E27FC236}">
                <a16:creationId xmlns:a16="http://schemas.microsoft.com/office/drawing/2014/main" id="{CEBE6DEC-89A3-D9DA-9597-D5C2B83C23E4}"/>
              </a:ext>
            </a:extLst>
          </p:cNvPr>
          <p:cNvSpPr txBox="1"/>
          <p:nvPr/>
        </p:nvSpPr>
        <p:spPr>
          <a:xfrm>
            <a:off x="1019175" y="1592697"/>
            <a:ext cx="9423105" cy="3693319"/>
          </a:xfrm>
          <a:prstGeom prst="rect">
            <a:avLst/>
          </a:prstGeom>
          <a:noFill/>
        </p:spPr>
        <p:txBody>
          <a:bodyPr wrap="square">
            <a:spAutoFit/>
          </a:bodyPr>
          <a:lstStyle/>
          <a:p>
            <a:pPr marL="285750" indent="-285750">
              <a:buFont typeface="Arial" panose="020B0604020202020204" pitchFamily="34" charset="0"/>
              <a:buChar char="•"/>
            </a:pPr>
            <a:r>
              <a:rPr lang="pt-BR" dirty="0">
                <a:solidFill>
                  <a:schemeClr val="bg2">
                    <a:lumMod val="10000"/>
                  </a:schemeClr>
                </a:solidFill>
              </a:rPr>
              <a:t>Gastos em RA e RV na Indústria 4.0 focam na manutenção.</a:t>
            </a:r>
          </a:p>
          <a:p>
            <a:pPr marL="285750" indent="-285750">
              <a:buFont typeface="Arial" panose="020B0604020202020204" pitchFamily="34" charset="0"/>
              <a:buChar char="•"/>
            </a:pPr>
            <a:endParaRPr lang="pt-BR" dirty="0">
              <a:solidFill>
                <a:schemeClr val="bg2">
                  <a:lumMod val="10000"/>
                </a:schemeClr>
              </a:solidFill>
            </a:endParaRPr>
          </a:p>
          <a:p>
            <a:pPr marL="285750" indent="-285750">
              <a:buFont typeface="Arial" panose="020B0604020202020204" pitchFamily="34" charset="0"/>
              <a:buChar char="•"/>
            </a:pPr>
            <a:r>
              <a:rPr lang="pt-BR" dirty="0">
                <a:solidFill>
                  <a:schemeClr val="bg2">
                    <a:lumMod val="10000"/>
                  </a:schemeClr>
                </a:solidFill>
              </a:rPr>
              <a:t>Principais aplicações incluem projeto de produtos, treinamento virtual e simulações.</a:t>
            </a:r>
          </a:p>
          <a:p>
            <a:pPr marL="285750" indent="-285750">
              <a:buFont typeface="Arial" panose="020B0604020202020204" pitchFamily="34" charset="0"/>
              <a:buChar char="•"/>
            </a:pPr>
            <a:endParaRPr lang="pt-BR" dirty="0">
              <a:solidFill>
                <a:schemeClr val="bg2">
                  <a:lumMod val="10000"/>
                </a:schemeClr>
              </a:solidFill>
            </a:endParaRPr>
          </a:p>
          <a:p>
            <a:pPr marL="285750" indent="-285750">
              <a:buFont typeface="Arial" panose="020B0604020202020204" pitchFamily="34" charset="0"/>
              <a:buChar char="•"/>
            </a:pPr>
            <a:r>
              <a:rPr lang="pt-BR" dirty="0">
                <a:solidFill>
                  <a:schemeClr val="bg2">
                    <a:lumMod val="10000"/>
                  </a:schemeClr>
                </a:solidFill>
              </a:rPr>
              <a:t>Varejo lidera gastos em demonstrações de produtos usando RV e RA.</a:t>
            </a:r>
          </a:p>
          <a:p>
            <a:pPr marL="285750" indent="-285750">
              <a:buFont typeface="Arial" panose="020B0604020202020204" pitchFamily="34" charset="0"/>
              <a:buChar char="•"/>
            </a:pPr>
            <a:endParaRPr lang="pt-BR" dirty="0">
              <a:solidFill>
                <a:schemeClr val="bg2">
                  <a:lumMod val="10000"/>
                </a:schemeClr>
              </a:solidFill>
            </a:endParaRPr>
          </a:p>
          <a:p>
            <a:pPr marL="285750" indent="-285750">
              <a:buFont typeface="Arial" panose="020B0604020202020204" pitchFamily="34" charset="0"/>
              <a:buChar char="•"/>
            </a:pPr>
            <a:r>
              <a:rPr lang="pt-BR" dirty="0">
                <a:solidFill>
                  <a:schemeClr val="bg2">
                    <a:lumMod val="10000"/>
                  </a:schemeClr>
                </a:solidFill>
              </a:rPr>
              <a:t>RV e RA são ferramentas de vendas na fabricação e contato com o cliente.</a:t>
            </a:r>
          </a:p>
          <a:p>
            <a:pPr marL="285750" indent="-285750">
              <a:buFont typeface="Arial" panose="020B0604020202020204" pitchFamily="34" charset="0"/>
              <a:buChar char="•"/>
            </a:pPr>
            <a:endParaRPr lang="pt-BR" dirty="0">
              <a:solidFill>
                <a:schemeClr val="bg2">
                  <a:lumMod val="10000"/>
                </a:schemeClr>
              </a:solidFill>
            </a:endParaRPr>
          </a:p>
          <a:p>
            <a:pPr marL="285750" indent="-285750">
              <a:buFont typeface="Arial" panose="020B0604020202020204" pitchFamily="34" charset="0"/>
              <a:buChar char="•"/>
            </a:pPr>
            <a:r>
              <a:rPr lang="pt-BR" dirty="0">
                <a:solidFill>
                  <a:schemeClr val="bg2">
                    <a:lumMod val="10000"/>
                  </a:schemeClr>
                </a:solidFill>
              </a:rPr>
              <a:t>Realidade aumentada transforma matérias-primas em produtos, agregando valor.</a:t>
            </a:r>
          </a:p>
          <a:p>
            <a:pPr marL="285750" indent="-285750">
              <a:buFont typeface="Arial" panose="020B0604020202020204" pitchFamily="34" charset="0"/>
              <a:buChar char="•"/>
            </a:pPr>
            <a:endParaRPr lang="pt-BR" dirty="0">
              <a:solidFill>
                <a:schemeClr val="bg2">
                  <a:lumMod val="10000"/>
                </a:schemeClr>
              </a:solidFill>
            </a:endParaRPr>
          </a:p>
          <a:p>
            <a:pPr marL="285750" indent="-285750">
              <a:buFont typeface="Arial" panose="020B0604020202020204" pitchFamily="34" charset="0"/>
              <a:buChar char="•"/>
            </a:pPr>
            <a:r>
              <a:rPr lang="pt-BR" dirty="0">
                <a:solidFill>
                  <a:schemeClr val="bg2">
                    <a:lumMod val="10000"/>
                  </a:schemeClr>
                </a:solidFill>
              </a:rPr>
              <a:t>Aplicações na montagem, suporte especializado, planejamento de fábrica e inspeção.</a:t>
            </a:r>
          </a:p>
          <a:p>
            <a:pPr marL="285750" indent="-285750">
              <a:buFont typeface="Arial" panose="020B0604020202020204" pitchFamily="34" charset="0"/>
              <a:buChar char="•"/>
            </a:pPr>
            <a:endParaRPr lang="pt-BR" dirty="0">
              <a:solidFill>
                <a:schemeClr val="bg2">
                  <a:lumMod val="10000"/>
                </a:schemeClr>
              </a:solidFill>
            </a:endParaRPr>
          </a:p>
          <a:p>
            <a:pPr marL="285750" indent="-285750">
              <a:buFont typeface="Arial" panose="020B0604020202020204" pitchFamily="34" charset="0"/>
              <a:buChar char="•"/>
            </a:pPr>
            <a:r>
              <a:rPr lang="pt-BR" dirty="0">
                <a:solidFill>
                  <a:schemeClr val="bg2">
                    <a:lumMod val="10000"/>
                  </a:schemeClr>
                </a:solidFill>
              </a:rPr>
              <a:t>RV auxilia em cenários virtuais para testes e correção de falhas na fábrica.</a:t>
            </a:r>
          </a:p>
        </p:txBody>
      </p:sp>
    </p:spTree>
    <p:extLst>
      <p:ext uri="{BB962C8B-B14F-4D97-AF65-F5344CB8AC3E}">
        <p14:creationId xmlns:p14="http://schemas.microsoft.com/office/powerpoint/2010/main" val="52066740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Texto 6">
            <a:extLst>
              <a:ext uri="{FF2B5EF4-FFF2-40B4-BE49-F238E27FC236}">
                <a16:creationId xmlns:a16="http://schemas.microsoft.com/office/drawing/2014/main" id="{FE5FBC30-1344-AF7A-84DA-4F480435896F}"/>
              </a:ext>
            </a:extLst>
          </p:cNvPr>
          <p:cNvSpPr>
            <a:spLocks noGrp="1"/>
          </p:cNvSpPr>
          <p:nvPr>
            <p:ph type="body" sz="quarter" idx="10"/>
          </p:nvPr>
        </p:nvSpPr>
        <p:spPr/>
        <p:txBody>
          <a:bodyPr/>
          <a:lstStyle/>
          <a:p>
            <a:r>
              <a:rPr lang="pt-BR" dirty="0"/>
              <a:t>APRENDIZADO DE MÁQUINA (MACHINE LEARNING – ML)</a:t>
            </a:r>
          </a:p>
        </p:txBody>
      </p:sp>
      <p:sp>
        <p:nvSpPr>
          <p:cNvPr id="5" name="CaixaDeTexto 4">
            <a:extLst>
              <a:ext uri="{FF2B5EF4-FFF2-40B4-BE49-F238E27FC236}">
                <a16:creationId xmlns:a16="http://schemas.microsoft.com/office/drawing/2014/main" id="{9708EA0E-71DA-46D0-0A23-84913A1840C2}"/>
              </a:ext>
            </a:extLst>
          </p:cNvPr>
          <p:cNvSpPr txBox="1"/>
          <p:nvPr/>
        </p:nvSpPr>
        <p:spPr>
          <a:xfrm>
            <a:off x="1019174" y="1935149"/>
            <a:ext cx="5334492" cy="2308324"/>
          </a:xfrm>
          <a:prstGeom prst="rect">
            <a:avLst/>
          </a:prstGeom>
          <a:noFill/>
        </p:spPr>
        <p:txBody>
          <a:bodyPr wrap="square">
            <a:spAutoFit/>
          </a:bodyPr>
          <a:lstStyle/>
          <a:p>
            <a:pPr marL="285750" indent="-285750">
              <a:buFont typeface="Arial" panose="020B0604020202020204" pitchFamily="34" charset="0"/>
              <a:buChar char="•"/>
            </a:pPr>
            <a:r>
              <a:rPr lang="pt-BR" dirty="0">
                <a:solidFill>
                  <a:schemeClr val="bg2">
                    <a:lumMod val="10000"/>
                  </a:schemeClr>
                </a:solidFill>
              </a:rPr>
              <a:t>IA descreve sistemas que realizam tarefas após treinamento com grandes quantidades de dados.</a:t>
            </a:r>
          </a:p>
          <a:p>
            <a:pPr marL="285750" indent="-285750">
              <a:buFont typeface="Arial" panose="020B0604020202020204" pitchFamily="34" charset="0"/>
              <a:buChar char="•"/>
            </a:pPr>
            <a:endParaRPr lang="pt-BR" dirty="0">
              <a:solidFill>
                <a:schemeClr val="bg2">
                  <a:lumMod val="10000"/>
                </a:schemeClr>
              </a:solidFill>
            </a:endParaRPr>
          </a:p>
          <a:p>
            <a:pPr marL="285750" indent="-285750">
              <a:buFont typeface="Arial" panose="020B0604020202020204" pitchFamily="34" charset="0"/>
              <a:buChar char="•"/>
            </a:pPr>
            <a:r>
              <a:rPr lang="pt-BR" dirty="0">
                <a:solidFill>
                  <a:schemeClr val="bg2">
                    <a:lumMod val="10000"/>
                  </a:schemeClr>
                </a:solidFill>
              </a:rPr>
              <a:t>Uso conjunto de IA e Big Data para decisões baseadas em dados conhecidos.</a:t>
            </a:r>
          </a:p>
          <a:p>
            <a:pPr marL="285750" indent="-285750">
              <a:buFont typeface="Arial" panose="020B0604020202020204" pitchFamily="34" charset="0"/>
              <a:buChar char="•"/>
            </a:pPr>
            <a:endParaRPr lang="pt-BR" dirty="0">
              <a:solidFill>
                <a:schemeClr val="bg2">
                  <a:lumMod val="10000"/>
                </a:schemeClr>
              </a:solidFill>
            </a:endParaRPr>
          </a:p>
          <a:p>
            <a:pPr marL="285750" indent="-285750">
              <a:buFont typeface="Arial" panose="020B0604020202020204" pitchFamily="34" charset="0"/>
              <a:buChar char="•"/>
            </a:pPr>
            <a:r>
              <a:rPr lang="pt-BR" dirty="0">
                <a:solidFill>
                  <a:schemeClr val="bg2">
                    <a:lumMod val="10000"/>
                  </a:schemeClr>
                </a:solidFill>
              </a:rPr>
              <a:t>Complementaridade entre Big Data e IA, melhorando a IA com mais dados de treinamento.</a:t>
            </a:r>
          </a:p>
        </p:txBody>
      </p:sp>
      <p:pic>
        <p:nvPicPr>
          <p:cNvPr id="8" name="Imagem 7">
            <a:extLst>
              <a:ext uri="{FF2B5EF4-FFF2-40B4-BE49-F238E27FC236}">
                <a16:creationId xmlns:a16="http://schemas.microsoft.com/office/drawing/2014/main" id="{44436242-B1D6-EAE0-C44C-AF5CE9543C9E}"/>
              </a:ext>
            </a:extLst>
          </p:cNvPr>
          <p:cNvPicPr>
            <a:picLocks noChangeAspect="1"/>
          </p:cNvPicPr>
          <p:nvPr/>
        </p:nvPicPr>
        <p:blipFill>
          <a:blip r:embed="rId2"/>
          <a:stretch>
            <a:fillRect/>
          </a:stretch>
        </p:blipFill>
        <p:spPr>
          <a:xfrm>
            <a:off x="7098857" y="1935149"/>
            <a:ext cx="4565059" cy="2611497"/>
          </a:xfrm>
          <a:prstGeom prst="rect">
            <a:avLst/>
          </a:prstGeom>
        </p:spPr>
      </p:pic>
    </p:spTree>
    <p:extLst>
      <p:ext uri="{BB962C8B-B14F-4D97-AF65-F5344CB8AC3E}">
        <p14:creationId xmlns:p14="http://schemas.microsoft.com/office/powerpoint/2010/main" val="78669478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Texto 6">
            <a:extLst>
              <a:ext uri="{FF2B5EF4-FFF2-40B4-BE49-F238E27FC236}">
                <a16:creationId xmlns:a16="http://schemas.microsoft.com/office/drawing/2014/main" id="{FE5FBC30-1344-AF7A-84DA-4F480435896F}"/>
              </a:ext>
            </a:extLst>
          </p:cNvPr>
          <p:cNvSpPr>
            <a:spLocks noGrp="1"/>
          </p:cNvSpPr>
          <p:nvPr>
            <p:ph type="body" sz="quarter" idx="10"/>
          </p:nvPr>
        </p:nvSpPr>
        <p:spPr/>
        <p:txBody>
          <a:bodyPr/>
          <a:lstStyle/>
          <a:p>
            <a:r>
              <a:rPr lang="en-US" dirty="0"/>
              <a:t>MACHINE LEARNING NA INDÚSTRIA 4.0</a:t>
            </a:r>
            <a:endParaRPr lang="pt-BR" dirty="0"/>
          </a:p>
        </p:txBody>
      </p:sp>
      <p:sp>
        <p:nvSpPr>
          <p:cNvPr id="5" name="CaixaDeTexto 4">
            <a:extLst>
              <a:ext uri="{FF2B5EF4-FFF2-40B4-BE49-F238E27FC236}">
                <a16:creationId xmlns:a16="http://schemas.microsoft.com/office/drawing/2014/main" id="{9708EA0E-71DA-46D0-0A23-84913A1840C2}"/>
              </a:ext>
            </a:extLst>
          </p:cNvPr>
          <p:cNvSpPr txBox="1"/>
          <p:nvPr/>
        </p:nvSpPr>
        <p:spPr>
          <a:xfrm>
            <a:off x="1019175" y="1559741"/>
            <a:ext cx="10846760" cy="923330"/>
          </a:xfrm>
          <a:prstGeom prst="rect">
            <a:avLst/>
          </a:prstGeom>
          <a:noFill/>
        </p:spPr>
        <p:txBody>
          <a:bodyPr wrap="square">
            <a:spAutoFit/>
          </a:bodyPr>
          <a:lstStyle/>
          <a:p>
            <a:r>
              <a:rPr lang="pt-BR" dirty="0">
                <a:solidFill>
                  <a:schemeClr val="bg2">
                    <a:lumMod val="10000"/>
                  </a:schemeClr>
                </a:solidFill>
              </a:rPr>
              <a:t>Os cenários típicos dentro da Indústria 4.0 podem incluir, dentre as várias possibilidades trazidas pelo aprendizado de máquina, a construção de um melhor entendimento do usuário, a fabricação do produto, o monitoramento da qualidade do produto, a manutenção preditiva, a logística de distribuição e o feedback do usuário.</a:t>
            </a:r>
          </a:p>
        </p:txBody>
      </p:sp>
      <p:grpSp>
        <p:nvGrpSpPr>
          <p:cNvPr id="3" name="Agrupar 2">
            <a:extLst>
              <a:ext uri="{FF2B5EF4-FFF2-40B4-BE49-F238E27FC236}">
                <a16:creationId xmlns:a16="http://schemas.microsoft.com/office/drawing/2014/main" id="{89F90252-A49A-0935-35CB-9BDF39A7BA95}"/>
              </a:ext>
            </a:extLst>
          </p:cNvPr>
          <p:cNvGrpSpPr/>
          <p:nvPr/>
        </p:nvGrpSpPr>
        <p:grpSpPr>
          <a:xfrm>
            <a:off x="3221667" y="3110025"/>
            <a:ext cx="2750608" cy="1079205"/>
            <a:chOff x="1019174" y="1676603"/>
            <a:chExt cx="3121093" cy="1182871"/>
          </a:xfrm>
        </p:grpSpPr>
        <p:sp>
          <p:nvSpPr>
            <p:cNvPr id="13" name="Retângulo: Cantos Arredondados 12">
              <a:extLst>
                <a:ext uri="{FF2B5EF4-FFF2-40B4-BE49-F238E27FC236}">
                  <a16:creationId xmlns:a16="http://schemas.microsoft.com/office/drawing/2014/main" id="{0752DE92-E81F-760E-22E9-C4B2B79134F0}"/>
                </a:ext>
              </a:extLst>
            </p:cNvPr>
            <p:cNvSpPr/>
            <p:nvPr/>
          </p:nvSpPr>
          <p:spPr>
            <a:xfrm>
              <a:off x="1019174" y="1676603"/>
              <a:ext cx="3121093" cy="1182871"/>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pt-B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pt-BR"/>
            </a:p>
          </p:txBody>
        </p:sp>
        <p:sp>
          <p:nvSpPr>
            <p:cNvPr id="14" name="CaixaDeTexto 13">
              <a:extLst>
                <a:ext uri="{FF2B5EF4-FFF2-40B4-BE49-F238E27FC236}">
                  <a16:creationId xmlns:a16="http://schemas.microsoft.com/office/drawing/2014/main" id="{98B8535F-1BD2-930E-6383-CB9273D53199}"/>
                </a:ext>
              </a:extLst>
            </p:cNvPr>
            <p:cNvSpPr txBox="1"/>
            <p:nvPr/>
          </p:nvSpPr>
          <p:spPr>
            <a:xfrm>
              <a:off x="1217329" y="2083372"/>
              <a:ext cx="2702801" cy="404809"/>
            </a:xfrm>
            <a:prstGeom prst="rect">
              <a:avLst/>
            </a:prstGeom>
            <a:noFill/>
          </p:spPr>
          <p:txBody>
            <a:bodyPr wrap="square">
              <a:sp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pt-BR" b="1" dirty="0"/>
                <a:t>Perfis de usuários</a:t>
              </a:r>
            </a:p>
          </p:txBody>
        </p:sp>
      </p:grpSp>
      <p:grpSp>
        <p:nvGrpSpPr>
          <p:cNvPr id="4" name="Agrupar 3">
            <a:extLst>
              <a:ext uri="{FF2B5EF4-FFF2-40B4-BE49-F238E27FC236}">
                <a16:creationId xmlns:a16="http://schemas.microsoft.com/office/drawing/2014/main" id="{FF0F3493-C190-AC91-8AF9-3070F9A06D7F}"/>
              </a:ext>
            </a:extLst>
          </p:cNvPr>
          <p:cNvGrpSpPr/>
          <p:nvPr/>
        </p:nvGrpSpPr>
        <p:grpSpPr>
          <a:xfrm>
            <a:off x="6320551" y="3110025"/>
            <a:ext cx="2750608" cy="1079205"/>
            <a:chOff x="4535453" y="1676603"/>
            <a:chExt cx="3121093" cy="1182871"/>
          </a:xfrm>
        </p:grpSpPr>
        <p:sp>
          <p:nvSpPr>
            <p:cNvPr id="11" name="Retângulo: Cantos Arredondados 10">
              <a:extLst>
                <a:ext uri="{FF2B5EF4-FFF2-40B4-BE49-F238E27FC236}">
                  <a16:creationId xmlns:a16="http://schemas.microsoft.com/office/drawing/2014/main" id="{79B41D82-03B0-9DDD-0DCD-371E2EC31C57}"/>
                </a:ext>
              </a:extLst>
            </p:cNvPr>
            <p:cNvSpPr/>
            <p:nvPr/>
          </p:nvSpPr>
          <p:spPr>
            <a:xfrm>
              <a:off x="4535453" y="1676603"/>
              <a:ext cx="3121093" cy="1182871"/>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pt-B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pt-BR"/>
            </a:p>
          </p:txBody>
        </p:sp>
        <p:sp>
          <p:nvSpPr>
            <p:cNvPr id="12" name="CaixaDeTexto 11">
              <a:extLst>
                <a:ext uri="{FF2B5EF4-FFF2-40B4-BE49-F238E27FC236}">
                  <a16:creationId xmlns:a16="http://schemas.microsoft.com/office/drawing/2014/main" id="{1F1C6312-A371-5864-E8E2-E7444247E3A4}"/>
                </a:ext>
              </a:extLst>
            </p:cNvPr>
            <p:cNvSpPr txBox="1"/>
            <p:nvPr/>
          </p:nvSpPr>
          <p:spPr>
            <a:xfrm>
              <a:off x="4744598" y="1931568"/>
              <a:ext cx="2702801" cy="708416"/>
            </a:xfrm>
            <a:prstGeom prst="rect">
              <a:avLst/>
            </a:prstGeom>
            <a:noFill/>
          </p:spPr>
          <p:txBody>
            <a:bodyPr wrap="square">
              <a:sp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pt-BR" b="1" dirty="0"/>
                <a:t>Processos de fabricação</a:t>
              </a:r>
            </a:p>
          </p:txBody>
        </p:sp>
      </p:grpSp>
      <p:grpSp>
        <p:nvGrpSpPr>
          <p:cNvPr id="6" name="Agrupar 5">
            <a:extLst>
              <a:ext uri="{FF2B5EF4-FFF2-40B4-BE49-F238E27FC236}">
                <a16:creationId xmlns:a16="http://schemas.microsoft.com/office/drawing/2014/main" id="{308E4936-8D77-F1A7-322C-1322F7AAA4B1}"/>
              </a:ext>
            </a:extLst>
          </p:cNvPr>
          <p:cNvGrpSpPr/>
          <p:nvPr/>
        </p:nvGrpSpPr>
        <p:grpSpPr>
          <a:xfrm>
            <a:off x="3226510" y="4595557"/>
            <a:ext cx="2750608" cy="1079205"/>
            <a:chOff x="8046237" y="1676603"/>
            <a:chExt cx="3121093" cy="1182871"/>
          </a:xfrm>
        </p:grpSpPr>
        <p:sp>
          <p:nvSpPr>
            <p:cNvPr id="9" name="Retângulo: Cantos Arredondados 8">
              <a:extLst>
                <a:ext uri="{FF2B5EF4-FFF2-40B4-BE49-F238E27FC236}">
                  <a16:creationId xmlns:a16="http://schemas.microsoft.com/office/drawing/2014/main" id="{B15C6B7E-DBBC-F2F5-8846-435BDBDC1396}"/>
                </a:ext>
              </a:extLst>
            </p:cNvPr>
            <p:cNvSpPr/>
            <p:nvPr/>
          </p:nvSpPr>
          <p:spPr>
            <a:xfrm>
              <a:off x="8046237" y="1676603"/>
              <a:ext cx="3121093" cy="1182871"/>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pt-B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pt-BR"/>
            </a:p>
          </p:txBody>
        </p:sp>
        <p:sp>
          <p:nvSpPr>
            <p:cNvPr id="10" name="CaixaDeTexto 9">
              <a:extLst>
                <a:ext uri="{FF2B5EF4-FFF2-40B4-BE49-F238E27FC236}">
                  <a16:creationId xmlns:a16="http://schemas.microsoft.com/office/drawing/2014/main" id="{51377180-74B7-C67C-8D11-753E0E81D113}"/>
                </a:ext>
              </a:extLst>
            </p:cNvPr>
            <p:cNvSpPr txBox="1"/>
            <p:nvPr/>
          </p:nvSpPr>
          <p:spPr>
            <a:xfrm>
              <a:off x="8112598" y="2083372"/>
              <a:ext cx="2988370" cy="404809"/>
            </a:xfrm>
            <a:prstGeom prst="rect">
              <a:avLst/>
            </a:prstGeom>
            <a:noFill/>
          </p:spPr>
          <p:txBody>
            <a:bodyPr wrap="square">
              <a:sp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pt-BR" b="1" dirty="0">
                  <a:effectLst/>
                </a:rPr>
                <a:t>Controle de qualidade</a:t>
              </a:r>
              <a:endParaRPr lang="pt-BR" b="1" dirty="0"/>
            </a:p>
          </p:txBody>
        </p:sp>
      </p:grpSp>
      <p:grpSp>
        <p:nvGrpSpPr>
          <p:cNvPr id="15" name="Agrupar 14">
            <a:extLst>
              <a:ext uri="{FF2B5EF4-FFF2-40B4-BE49-F238E27FC236}">
                <a16:creationId xmlns:a16="http://schemas.microsoft.com/office/drawing/2014/main" id="{300B11B4-5AC3-6C36-F2DD-7AF695B99C4C}"/>
              </a:ext>
            </a:extLst>
          </p:cNvPr>
          <p:cNvGrpSpPr/>
          <p:nvPr/>
        </p:nvGrpSpPr>
        <p:grpSpPr>
          <a:xfrm>
            <a:off x="6320551" y="4595556"/>
            <a:ext cx="2750608" cy="1079205"/>
            <a:chOff x="8046237" y="1676603"/>
            <a:chExt cx="3121093" cy="1182871"/>
          </a:xfrm>
        </p:grpSpPr>
        <p:sp>
          <p:nvSpPr>
            <p:cNvPr id="16" name="Retângulo: Cantos Arredondados 15">
              <a:extLst>
                <a:ext uri="{FF2B5EF4-FFF2-40B4-BE49-F238E27FC236}">
                  <a16:creationId xmlns:a16="http://schemas.microsoft.com/office/drawing/2014/main" id="{B0FB0841-5266-FFB8-2F69-8E2B293F412B}"/>
                </a:ext>
              </a:extLst>
            </p:cNvPr>
            <p:cNvSpPr/>
            <p:nvPr/>
          </p:nvSpPr>
          <p:spPr>
            <a:xfrm>
              <a:off x="8046237" y="1676603"/>
              <a:ext cx="3121093" cy="1182871"/>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pt-B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pt-BR"/>
            </a:p>
          </p:txBody>
        </p:sp>
        <p:sp>
          <p:nvSpPr>
            <p:cNvPr id="17" name="CaixaDeTexto 16">
              <a:extLst>
                <a:ext uri="{FF2B5EF4-FFF2-40B4-BE49-F238E27FC236}">
                  <a16:creationId xmlns:a16="http://schemas.microsoft.com/office/drawing/2014/main" id="{CFC91326-F00C-13A9-303C-AE40DAC1ACB5}"/>
                </a:ext>
              </a:extLst>
            </p:cNvPr>
            <p:cNvSpPr txBox="1"/>
            <p:nvPr/>
          </p:nvSpPr>
          <p:spPr>
            <a:xfrm>
              <a:off x="8112598" y="2083372"/>
              <a:ext cx="2988370" cy="404809"/>
            </a:xfrm>
            <a:prstGeom prst="rect">
              <a:avLst/>
            </a:prstGeom>
            <a:noFill/>
          </p:spPr>
          <p:txBody>
            <a:bodyPr wrap="square">
              <a:sp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pt-BR" b="1" dirty="0">
                  <a:effectLst/>
                </a:rPr>
                <a:t>Manutenção preditiva</a:t>
              </a:r>
              <a:endParaRPr lang="pt-BR" b="1" dirty="0"/>
            </a:p>
          </p:txBody>
        </p:sp>
      </p:grpSp>
    </p:spTree>
    <p:extLst>
      <p:ext uri="{BB962C8B-B14F-4D97-AF65-F5344CB8AC3E}">
        <p14:creationId xmlns:p14="http://schemas.microsoft.com/office/powerpoint/2010/main" val="94151764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Texto 6">
            <a:extLst>
              <a:ext uri="{FF2B5EF4-FFF2-40B4-BE49-F238E27FC236}">
                <a16:creationId xmlns:a16="http://schemas.microsoft.com/office/drawing/2014/main" id="{FE5FBC30-1344-AF7A-84DA-4F480435896F}"/>
              </a:ext>
            </a:extLst>
          </p:cNvPr>
          <p:cNvSpPr>
            <a:spLocks noGrp="1"/>
          </p:cNvSpPr>
          <p:nvPr>
            <p:ph type="body" sz="quarter" idx="10"/>
          </p:nvPr>
        </p:nvSpPr>
        <p:spPr/>
        <p:txBody>
          <a:bodyPr/>
          <a:lstStyle/>
          <a:p>
            <a:r>
              <a:rPr lang="pt-BR" dirty="0"/>
              <a:t>APRENDIZADO DE MÁQUINAS E AS PERSPECTIVAS PARA O TRABALHO</a:t>
            </a:r>
          </a:p>
        </p:txBody>
      </p:sp>
      <p:sp>
        <p:nvSpPr>
          <p:cNvPr id="5" name="CaixaDeTexto 4">
            <a:extLst>
              <a:ext uri="{FF2B5EF4-FFF2-40B4-BE49-F238E27FC236}">
                <a16:creationId xmlns:a16="http://schemas.microsoft.com/office/drawing/2014/main" id="{9708EA0E-71DA-46D0-0A23-84913A1840C2}"/>
              </a:ext>
            </a:extLst>
          </p:cNvPr>
          <p:cNvSpPr txBox="1"/>
          <p:nvPr/>
        </p:nvSpPr>
        <p:spPr>
          <a:xfrm>
            <a:off x="1019175" y="1793658"/>
            <a:ext cx="5413523" cy="4247317"/>
          </a:xfrm>
          <a:prstGeom prst="rect">
            <a:avLst/>
          </a:prstGeom>
          <a:noFill/>
        </p:spPr>
        <p:txBody>
          <a:bodyPr wrap="square">
            <a:spAutoFit/>
          </a:bodyPr>
          <a:lstStyle/>
          <a:p>
            <a:pPr marL="285750" indent="-285750">
              <a:buFont typeface="Arial" panose="020B0604020202020204" pitchFamily="34" charset="0"/>
              <a:buChar char="•"/>
            </a:pPr>
            <a:r>
              <a:rPr lang="pt-BR" dirty="0">
                <a:solidFill>
                  <a:schemeClr val="bg2">
                    <a:lumMod val="10000"/>
                  </a:schemeClr>
                </a:solidFill>
              </a:rPr>
              <a:t>Valor das aplicações de aprendizado de máquinas.</a:t>
            </a:r>
          </a:p>
          <a:p>
            <a:pPr marL="285750" indent="-285750">
              <a:buFont typeface="Arial" panose="020B0604020202020204" pitchFamily="34" charset="0"/>
              <a:buChar char="•"/>
            </a:pPr>
            <a:endParaRPr lang="pt-BR" dirty="0">
              <a:solidFill>
                <a:schemeClr val="bg2">
                  <a:lumMod val="10000"/>
                </a:schemeClr>
              </a:solidFill>
            </a:endParaRPr>
          </a:p>
          <a:p>
            <a:pPr marL="285750" indent="-285750">
              <a:buFont typeface="Arial" panose="020B0604020202020204" pitchFamily="34" charset="0"/>
              <a:buChar char="•"/>
            </a:pPr>
            <a:r>
              <a:rPr lang="pt-BR" dirty="0">
                <a:solidFill>
                  <a:schemeClr val="bg2">
                    <a:lumMod val="10000"/>
                  </a:schemeClr>
                </a:solidFill>
              </a:rPr>
              <a:t>Sistemas com graus mais elevados de autonomia.</a:t>
            </a:r>
          </a:p>
          <a:p>
            <a:pPr marL="285750" indent="-285750">
              <a:buFont typeface="Arial" panose="020B0604020202020204" pitchFamily="34" charset="0"/>
              <a:buChar char="•"/>
            </a:pPr>
            <a:endParaRPr lang="pt-BR" dirty="0">
              <a:solidFill>
                <a:schemeClr val="bg2">
                  <a:lumMod val="10000"/>
                </a:schemeClr>
              </a:solidFill>
            </a:endParaRPr>
          </a:p>
          <a:p>
            <a:pPr marL="285750" indent="-285750">
              <a:buFont typeface="Arial" panose="020B0604020202020204" pitchFamily="34" charset="0"/>
              <a:buChar char="•"/>
            </a:pPr>
            <a:r>
              <a:rPr lang="pt-BR" dirty="0">
                <a:solidFill>
                  <a:schemeClr val="bg2">
                    <a:lumMod val="10000"/>
                  </a:schemeClr>
                </a:solidFill>
              </a:rPr>
              <a:t>Valor agregado.</a:t>
            </a:r>
          </a:p>
          <a:p>
            <a:pPr marL="285750" indent="-285750">
              <a:buFont typeface="Arial" panose="020B0604020202020204" pitchFamily="34" charset="0"/>
              <a:buChar char="•"/>
            </a:pPr>
            <a:endParaRPr lang="pt-BR" dirty="0">
              <a:solidFill>
                <a:schemeClr val="bg2">
                  <a:lumMod val="10000"/>
                </a:schemeClr>
              </a:solidFill>
            </a:endParaRPr>
          </a:p>
          <a:p>
            <a:pPr marL="285750" indent="-285750">
              <a:buFont typeface="Arial" panose="020B0604020202020204" pitchFamily="34" charset="0"/>
              <a:buChar char="•"/>
            </a:pPr>
            <a:r>
              <a:rPr lang="pt-BR" dirty="0">
                <a:solidFill>
                  <a:schemeClr val="bg2">
                    <a:lumMod val="10000"/>
                  </a:schemeClr>
                </a:solidFill>
              </a:rPr>
              <a:t>Reticência em implantar tecnologias de IA.</a:t>
            </a:r>
          </a:p>
          <a:p>
            <a:pPr marL="285750" indent="-285750">
              <a:buFont typeface="Arial" panose="020B0604020202020204" pitchFamily="34" charset="0"/>
              <a:buChar char="•"/>
            </a:pPr>
            <a:endParaRPr lang="pt-BR" dirty="0">
              <a:solidFill>
                <a:schemeClr val="bg2">
                  <a:lumMod val="10000"/>
                </a:schemeClr>
              </a:solidFill>
            </a:endParaRPr>
          </a:p>
          <a:p>
            <a:pPr marL="285750" indent="-285750">
              <a:buFont typeface="Arial" panose="020B0604020202020204" pitchFamily="34" charset="0"/>
              <a:buChar char="•"/>
            </a:pPr>
            <a:r>
              <a:rPr lang="pt-BR" dirty="0">
                <a:solidFill>
                  <a:schemeClr val="bg2">
                    <a:lumMod val="10000"/>
                  </a:schemeClr>
                </a:solidFill>
              </a:rPr>
              <a:t>Níveis mais elevados de autonomia.</a:t>
            </a:r>
          </a:p>
          <a:p>
            <a:pPr marL="285750" indent="-285750">
              <a:buFont typeface="Arial" panose="020B0604020202020204" pitchFamily="34" charset="0"/>
              <a:buChar char="•"/>
            </a:pPr>
            <a:endParaRPr lang="pt-BR" dirty="0">
              <a:solidFill>
                <a:schemeClr val="bg2">
                  <a:lumMod val="10000"/>
                </a:schemeClr>
              </a:solidFill>
            </a:endParaRPr>
          </a:p>
          <a:p>
            <a:pPr marL="285750" indent="-285750">
              <a:buFont typeface="Arial" panose="020B0604020202020204" pitchFamily="34" charset="0"/>
              <a:buChar char="•"/>
            </a:pPr>
            <a:r>
              <a:rPr lang="pt-BR" dirty="0">
                <a:solidFill>
                  <a:schemeClr val="bg2">
                    <a:lumMod val="10000"/>
                  </a:schemeClr>
                </a:solidFill>
              </a:rPr>
              <a:t>Alcance de objetivos ou funções não atingíveis pelos seres humanos.</a:t>
            </a:r>
          </a:p>
          <a:p>
            <a:pPr marL="285750" indent="-285750">
              <a:buFont typeface="Arial" panose="020B0604020202020204" pitchFamily="34" charset="0"/>
              <a:buChar char="•"/>
            </a:pPr>
            <a:endParaRPr lang="pt-BR" dirty="0">
              <a:solidFill>
                <a:schemeClr val="bg2">
                  <a:lumMod val="10000"/>
                </a:schemeClr>
              </a:solidFill>
            </a:endParaRPr>
          </a:p>
          <a:p>
            <a:pPr marL="285750" indent="-285750">
              <a:buFont typeface="Arial" panose="020B0604020202020204" pitchFamily="34" charset="0"/>
              <a:buChar char="•"/>
            </a:pPr>
            <a:r>
              <a:rPr lang="pt-BR" dirty="0">
                <a:solidFill>
                  <a:schemeClr val="bg2">
                    <a:lumMod val="10000"/>
                  </a:schemeClr>
                </a:solidFill>
              </a:rPr>
              <a:t>Criação de novos tipos de perfis de trabalho e campos de trabalho.</a:t>
            </a:r>
          </a:p>
        </p:txBody>
      </p:sp>
      <p:pic>
        <p:nvPicPr>
          <p:cNvPr id="8" name="Imagem 7">
            <a:extLst>
              <a:ext uri="{FF2B5EF4-FFF2-40B4-BE49-F238E27FC236}">
                <a16:creationId xmlns:a16="http://schemas.microsoft.com/office/drawing/2014/main" id="{8592D418-7AAF-E70B-808E-0FB0023B6A2F}"/>
              </a:ext>
            </a:extLst>
          </p:cNvPr>
          <p:cNvPicPr>
            <a:picLocks noChangeAspect="1"/>
          </p:cNvPicPr>
          <p:nvPr/>
        </p:nvPicPr>
        <p:blipFill>
          <a:blip r:embed="rId2"/>
          <a:stretch>
            <a:fillRect/>
          </a:stretch>
        </p:blipFill>
        <p:spPr>
          <a:xfrm>
            <a:off x="7248227" y="1997299"/>
            <a:ext cx="4290282" cy="2863402"/>
          </a:xfrm>
          <a:prstGeom prst="rect">
            <a:avLst/>
          </a:prstGeom>
        </p:spPr>
      </p:pic>
    </p:spTree>
    <p:extLst>
      <p:ext uri="{BB962C8B-B14F-4D97-AF65-F5344CB8AC3E}">
        <p14:creationId xmlns:p14="http://schemas.microsoft.com/office/powerpoint/2010/main" val="35723107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a:extLst>
              <a:ext uri="{FF2B5EF4-FFF2-40B4-BE49-F238E27FC236}">
                <a16:creationId xmlns:a16="http://schemas.microsoft.com/office/drawing/2014/main" id="{D42F0964-F0DD-E7D0-A49E-434774DD62BA}"/>
              </a:ext>
            </a:extLst>
          </p:cNvPr>
          <p:cNvSpPr>
            <a:spLocks noGrp="1"/>
          </p:cNvSpPr>
          <p:nvPr>
            <p:ph type="body" sz="quarter" idx="10"/>
          </p:nvPr>
        </p:nvSpPr>
        <p:spPr/>
        <p:txBody>
          <a:bodyPr/>
          <a:lstStyle/>
          <a:p>
            <a:r>
              <a:rPr lang="pt-BR" dirty="0"/>
              <a:t>PRINCIPAIS ELEMENTOS</a:t>
            </a:r>
          </a:p>
        </p:txBody>
      </p:sp>
      <p:sp>
        <p:nvSpPr>
          <p:cNvPr id="3" name="Espaço Reservado para Texto 2">
            <a:extLst>
              <a:ext uri="{FF2B5EF4-FFF2-40B4-BE49-F238E27FC236}">
                <a16:creationId xmlns:a16="http://schemas.microsoft.com/office/drawing/2014/main" id="{44ADBAC8-A04F-AC90-E1CB-E635D20FDC79}"/>
              </a:ext>
            </a:extLst>
          </p:cNvPr>
          <p:cNvSpPr>
            <a:spLocks noGrp="1"/>
          </p:cNvSpPr>
          <p:nvPr>
            <p:ph type="body" sz="quarter" idx="11"/>
          </p:nvPr>
        </p:nvSpPr>
        <p:spPr/>
        <p:txBody>
          <a:bodyPr/>
          <a:lstStyle/>
          <a:p>
            <a:r>
              <a:rPr lang="pt-BR" dirty="0"/>
              <a:t>Arquitetura</a:t>
            </a:r>
          </a:p>
        </p:txBody>
      </p:sp>
      <p:pic>
        <p:nvPicPr>
          <p:cNvPr id="5" name="Imagem 4">
            <a:extLst>
              <a:ext uri="{FF2B5EF4-FFF2-40B4-BE49-F238E27FC236}">
                <a16:creationId xmlns:a16="http://schemas.microsoft.com/office/drawing/2014/main" id="{B856BE72-E89C-4D07-B737-18C0F0FC8D3B}"/>
              </a:ext>
            </a:extLst>
          </p:cNvPr>
          <p:cNvPicPr>
            <a:picLocks noChangeAspect="1"/>
          </p:cNvPicPr>
          <p:nvPr/>
        </p:nvPicPr>
        <p:blipFill>
          <a:blip r:embed="rId2"/>
          <a:stretch>
            <a:fillRect/>
          </a:stretch>
        </p:blipFill>
        <p:spPr>
          <a:xfrm>
            <a:off x="1377707" y="2437037"/>
            <a:ext cx="9436585" cy="3606985"/>
          </a:xfrm>
          <a:prstGeom prst="rect">
            <a:avLst/>
          </a:prstGeom>
        </p:spPr>
      </p:pic>
    </p:spTree>
    <p:extLst>
      <p:ext uri="{BB962C8B-B14F-4D97-AF65-F5344CB8AC3E}">
        <p14:creationId xmlns:p14="http://schemas.microsoft.com/office/powerpoint/2010/main" val="298623081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Texto 6">
            <a:extLst>
              <a:ext uri="{FF2B5EF4-FFF2-40B4-BE49-F238E27FC236}">
                <a16:creationId xmlns:a16="http://schemas.microsoft.com/office/drawing/2014/main" id="{FE5FBC30-1344-AF7A-84DA-4F480435896F}"/>
              </a:ext>
            </a:extLst>
          </p:cNvPr>
          <p:cNvSpPr>
            <a:spLocks noGrp="1"/>
          </p:cNvSpPr>
          <p:nvPr>
            <p:ph type="body" sz="quarter" idx="10"/>
          </p:nvPr>
        </p:nvSpPr>
        <p:spPr/>
        <p:txBody>
          <a:bodyPr/>
          <a:lstStyle/>
          <a:p>
            <a:r>
              <a:rPr lang="pt-BR" dirty="0"/>
              <a:t>VIRTUALIZAÇÃO</a:t>
            </a:r>
          </a:p>
        </p:txBody>
      </p:sp>
      <p:sp>
        <p:nvSpPr>
          <p:cNvPr id="5" name="CaixaDeTexto 4">
            <a:extLst>
              <a:ext uri="{FF2B5EF4-FFF2-40B4-BE49-F238E27FC236}">
                <a16:creationId xmlns:a16="http://schemas.microsoft.com/office/drawing/2014/main" id="{9708EA0E-71DA-46D0-0A23-84913A1840C2}"/>
              </a:ext>
            </a:extLst>
          </p:cNvPr>
          <p:cNvSpPr txBox="1"/>
          <p:nvPr/>
        </p:nvSpPr>
        <p:spPr>
          <a:xfrm>
            <a:off x="1019176" y="1674070"/>
            <a:ext cx="10153650" cy="923330"/>
          </a:xfrm>
          <a:prstGeom prst="rect">
            <a:avLst/>
          </a:prstGeom>
          <a:noFill/>
        </p:spPr>
        <p:txBody>
          <a:bodyPr wrap="square">
            <a:spAutoFit/>
          </a:bodyPr>
          <a:lstStyle/>
          <a:p>
            <a:r>
              <a:rPr lang="pt-BR" dirty="0">
                <a:solidFill>
                  <a:schemeClr val="bg2">
                    <a:lumMod val="10000"/>
                  </a:schemeClr>
                </a:solidFill>
              </a:rPr>
              <a:t>A virtualização permite que uma “cópia” do processo seja criada digitalmente, mesclando os dados do sensor adquiridos do monitoramento de processos físicos e equipamentos com modelos de processo virtual e modelos de simulação. Ela pode funcionar em:</a:t>
            </a:r>
          </a:p>
        </p:txBody>
      </p:sp>
      <p:grpSp>
        <p:nvGrpSpPr>
          <p:cNvPr id="2" name="Agrupar 1">
            <a:extLst>
              <a:ext uri="{FF2B5EF4-FFF2-40B4-BE49-F238E27FC236}">
                <a16:creationId xmlns:a16="http://schemas.microsoft.com/office/drawing/2014/main" id="{DD798420-7EE1-6CDF-5FB9-9C717313E16F}"/>
              </a:ext>
            </a:extLst>
          </p:cNvPr>
          <p:cNvGrpSpPr/>
          <p:nvPr/>
        </p:nvGrpSpPr>
        <p:grpSpPr>
          <a:xfrm>
            <a:off x="1509824" y="3156317"/>
            <a:ext cx="2750608" cy="1079205"/>
            <a:chOff x="1019174" y="1676603"/>
            <a:chExt cx="3121093" cy="1182871"/>
          </a:xfrm>
        </p:grpSpPr>
        <p:sp>
          <p:nvSpPr>
            <p:cNvPr id="3" name="Retângulo: Cantos Arredondados 2">
              <a:extLst>
                <a:ext uri="{FF2B5EF4-FFF2-40B4-BE49-F238E27FC236}">
                  <a16:creationId xmlns:a16="http://schemas.microsoft.com/office/drawing/2014/main" id="{20DD5771-3D9D-EA39-5715-2C8ABB5EC1A2}"/>
                </a:ext>
              </a:extLst>
            </p:cNvPr>
            <p:cNvSpPr/>
            <p:nvPr/>
          </p:nvSpPr>
          <p:spPr>
            <a:xfrm>
              <a:off x="1019174" y="1676603"/>
              <a:ext cx="3121093" cy="1182871"/>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pt-B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pt-BR"/>
            </a:p>
          </p:txBody>
        </p:sp>
        <p:sp>
          <p:nvSpPr>
            <p:cNvPr id="4" name="CaixaDeTexto 3">
              <a:extLst>
                <a:ext uri="{FF2B5EF4-FFF2-40B4-BE49-F238E27FC236}">
                  <a16:creationId xmlns:a16="http://schemas.microsoft.com/office/drawing/2014/main" id="{199C9570-8357-6942-F149-B4FE337D3530}"/>
                </a:ext>
              </a:extLst>
            </p:cNvPr>
            <p:cNvSpPr txBox="1"/>
            <p:nvPr/>
          </p:nvSpPr>
          <p:spPr>
            <a:xfrm>
              <a:off x="1217329" y="2083372"/>
              <a:ext cx="2702801" cy="404809"/>
            </a:xfrm>
            <a:prstGeom prst="rect">
              <a:avLst/>
            </a:prstGeom>
            <a:noFill/>
          </p:spPr>
          <p:txBody>
            <a:bodyPr wrap="square">
              <a:sp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pt-BR" b="1" dirty="0"/>
                <a:t>Um nível de rede</a:t>
              </a:r>
            </a:p>
          </p:txBody>
        </p:sp>
      </p:grpSp>
      <p:grpSp>
        <p:nvGrpSpPr>
          <p:cNvPr id="6" name="Agrupar 5">
            <a:extLst>
              <a:ext uri="{FF2B5EF4-FFF2-40B4-BE49-F238E27FC236}">
                <a16:creationId xmlns:a16="http://schemas.microsoft.com/office/drawing/2014/main" id="{42040F6B-AEB4-521A-C852-267F0C329FBB}"/>
              </a:ext>
            </a:extLst>
          </p:cNvPr>
          <p:cNvGrpSpPr/>
          <p:nvPr/>
        </p:nvGrpSpPr>
        <p:grpSpPr>
          <a:xfrm>
            <a:off x="4608708" y="3156317"/>
            <a:ext cx="2750608" cy="1079205"/>
            <a:chOff x="4535453" y="1676603"/>
            <a:chExt cx="3121093" cy="1182871"/>
          </a:xfrm>
        </p:grpSpPr>
        <p:sp>
          <p:nvSpPr>
            <p:cNvPr id="9" name="Retângulo: Cantos Arredondados 8">
              <a:extLst>
                <a:ext uri="{FF2B5EF4-FFF2-40B4-BE49-F238E27FC236}">
                  <a16:creationId xmlns:a16="http://schemas.microsoft.com/office/drawing/2014/main" id="{47DE155D-229B-16FE-4812-745E1534CD04}"/>
                </a:ext>
              </a:extLst>
            </p:cNvPr>
            <p:cNvSpPr/>
            <p:nvPr/>
          </p:nvSpPr>
          <p:spPr>
            <a:xfrm>
              <a:off x="4535453" y="1676603"/>
              <a:ext cx="3121093" cy="1182871"/>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pt-B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pt-BR"/>
            </a:p>
          </p:txBody>
        </p:sp>
        <p:sp>
          <p:nvSpPr>
            <p:cNvPr id="10" name="CaixaDeTexto 9">
              <a:extLst>
                <a:ext uri="{FF2B5EF4-FFF2-40B4-BE49-F238E27FC236}">
                  <a16:creationId xmlns:a16="http://schemas.microsoft.com/office/drawing/2014/main" id="{9DBE2E00-E14E-926C-8D0C-3526379C9879}"/>
                </a:ext>
              </a:extLst>
            </p:cNvPr>
            <p:cNvSpPr txBox="1"/>
            <p:nvPr/>
          </p:nvSpPr>
          <p:spPr>
            <a:xfrm>
              <a:off x="4744598" y="2083372"/>
              <a:ext cx="2702801" cy="404809"/>
            </a:xfrm>
            <a:prstGeom prst="rect">
              <a:avLst/>
            </a:prstGeom>
            <a:noFill/>
          </p:spPr>
          <p:txBody>
            <a:bodyPr wrap="square">
              <a:sp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pt-BR" b="1" dirty="0"/>
                <a:t>Um nível de servidor</a:t>
              </a:r>
            </a:p>
          </p:txBody>
        </p:sp>
      </p:grpSp>
      <p:grpSp>
        <p:nvGrpSpPr>
          <p:cNvPr id="11" name="Agrupar 10">
            <a:extLst>
              <a:ext uri="{FF2B5EF4-FFF2-40B4-BE49-F238E27FC236}">
                <a16:creationId xmlns:a16="http://schemas.microsoft.com/office/drawing/2014/main" id="{E979E456-B178-37D1-EFB0-BE151EC00E86}"/>
              </a:ext>
            </a:extLst>
          </p:cNvPr>
          <p:cNvGrpSpPr/>
          <p:nvPr/>
        </p:nvGrpSpPr>
        <p:grpSpPr>
          <a:xfrm>
            <a:off x="8057201" y="3156316"/>
            <a:ext cx="2750608" cy="1079205"/>
            <a:chOff x="4535453" y="1676603"/>
            <a:chExt cx="3121093" cy="1182871"/>
          </a:xfrm>
        </p:grpSpPr>
        <p:sp>
          <p:nvSpPr>
            <p:cNvPr id="12" name="Retângulo: Cantos Arredondados 11">
              <a:extLst>
                <a:ext uri="{FF2B5EF4-FFF2-40B4-BE49-F238E27FC236}">
                  <a16:creationId xmlns:a16="http://schemas.microsoft.com/office/drawing/2014/main" id="{BA760FE7-0F35-4DAB-FCF0-9B2E12DDD7FD}"/>
                </a:ext>
              </a:extLst>
            </p:cNvPr>
            <p:cNvSpPr/>
            <p:nvPr/>
          </p:nvSpPr>
          <p:spPr>
            <a:xfrm>
              <a:off x="4535453" y="1676603"/>
              <a:ext cx="3121093" cy="1182871"/>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pt-B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pt-BR"/>
            </a:p>
          </p:txBody>
        </p:sp>
        <p:sp>
          <p:nvSpPr>
            <p:cNvPr id="13" name="CaixaDeTexto 12">
              <a:extLst>
                <a:ext uri="{FF2B5EF4-FFF2-40B4-BE49-F238E27FC236}">
                  <a16:creationId xmlns:a16="http://schemas.microsoft.com/office/drawing/2014/main" id="{2ED286EF-01C3-D17B-13D4-8A6F0E611F41}"/>
                </a:ext>
              </a:extLst>
            </p:cNvPr>
            <p:cNvSpPr txBox="1"/>
            <p:nvPr/>
          </p:nvSpPr>
          <p:spPr>
            <a:xfrm>
              <a:off x="4744598" y="1931568"/>
              <a:ext cx="2702801" cy="708416"/>
            </a:xfrm>
            <a:prstGeom prst="rect">
              <a:avLst/>
            </a:prstGeom>
            <a:noFill/>
          </p:spPr>
          <p:txBody>
            <a:bodyPr wrap="square">
              <a:sp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pt-BR" b="1" dirty="0"/>
                <a:t>Um nível de plataforma única</a:t>
              </a:r>
            </a:p>
          </p:txBody>
        </p:sp>
      </p:grpSp>
    </p:spTree>
    <p:extLst>
      <p:ext uri="{BB962C8B-B14F-4D97-AF65-F5344CB8AC3E}">
        <p14:creationId xmlns:p14="http://schemas.microsoft.com/office/powerpoint/2010/main" val="326920323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Texto 6">
            <a:extLst>
              <a:ext uri="{FF2B5EF4-FFF2-40B4-BE49-F238E27FC236}">
                <a16:creationId xmlns:a16="http://schemas.microsoft.com/office/drawing/2014/main" id="{FE5FBC30-1344-AF7A-84DA-4F480435896F}"/>
              </a:ext>
            </a:extLst>
          </p:cNvPr>
          <p:cNvSpPr>
            <a:spLocks noGrp="1"/>
          </p:cNvSpPr>
          <p:nvPr>
            <p:ph type="body" sz="quarter" idx="10"/>
          </p:nvPr>
        </p:nvSpPr>
        <p:spPr/>
        <p:txBody>
          <a:bodyPr/>
          <a:lstStyle/>
          <a:p>
            <a:r>
              <a:rPr lang="pt-BR" dirty="0"/>
              <a:t>TÉCNICAS PARA CRIAR VIRTUALIZAÇÃO DO CHÃO DE FÁBRICA</a:t>
            </a:r>
          </a:p>
        </p:txBody>
      </p:sp>
      <p:sp>
        <p:nvSpPr>
          <p:cNvPr id="5" name="CaixaDeTexto 4">
            <a:extLst>
              <a:ext uri="{FF2B5EF4-FFF2-40B4-BE49-F238E27FC236}">
                <a16:creationId xmlns:a16="http://schemas.microsoft.com/office/drawing/2014/main" id="{9708EA0E-71DA-46D0-0A23-84913A1840C2}"/>
              </a:ext>
            </a:extLst>
          </p:cNvPr>
          <p:cNvSpPr txBox="1"/>
          <p:nvPr/>
        </p:nvSpPr>
        <p:spPr>
          <a:xfrm>
            <a:off x="1019175" y="1805330"/>
            <a:ext cx="10836127" cy="369332"/>
          </a:xfrm>
          <a:prstGeom prst="rect">
            <a:avLst/>
          </a:prstGeom>
          <a:noFill/>
        </p:spPr>
        <p:txBody>
          <a:bodyPr wrap="square">
            <a:spAutoFit/>
          </a:bodyPr>
          <a:lstStyle/>
          <a:p>
            <a:r>
              <a:rPr lang="pt-BR" dirty="0">
                <a:solidFill>
                  <a:schemeClr val="bg2">
                    <a:lumMod val="10000"/>
                  </a:schemeClr>
                </a:solidFill>
              </a:rPr>
              <a:t>Atualmente, existem três tecnologias de digitalização disponíveis no mercado:</a:t>
            </a:r>
          </a:p>
        </p:txBody>
      </p:sp>
      <p:grpSp>
        <p:nvGrpSpPr>
          <p:cNvPr id="8" name="Agrupar 7">
            <a:extLst>
              <a:ext uri="{FF2B5EF4-FFF2-40B4-BE49-F238E27FC236}">
                <a16:creationId xmlns:a16="http://schemas.microsoft.com/office/drawing/2014/main" id="{77BF50B2-6437-E9CE-494C-0B8A94BCD2E3}"/>
              </a:ext>
            </a:extLst>
          </p:cNvPr>
          <p:cNvGrpSpPr/>
          <p:nvPr/>
        </p:nvGrpSpPr>
        <p:grpSpPr>
          <a:xfrm>
            <a:off x="1019175" y="2780414"/>
            <a:ext cx="10815659" cy="2548857"/>
            <a:chOff x="1019174" y="3183675"/>
            <a:chExt cx="10815659" cy="2548857"/>
          </a:xfrm>
        </p:grpSpPr>
        <p:grpSp>
          <p:nvGrpSpPr>
            <p:cNvPr id="14" name="Agrupar 13">
              <a:extLst>
                <a:ext uri="{FF2B5EF4-FFF2-40B4-BE49-F238E27FC236}">
                  <a16:creationId xmlns:a16="http://schemas.microsoft.com/office/drawing/2014/main" id="{385520BB-2C83-FCA2-5892-C761FB79B094}"/>
                </a:ext>
              </a:extLst>
            </p:cNvPr>
            <p:cNvGrpSpPr/>
            <p:nvPr/>
          </p:nvGrpSpPr>
          <p:grpSpPr>
            <a:xfrm>
              <a:off x="1019174" y="3183675"/>
              <a:ext cx="10723646" cy="1573723"/>
              <a:chOff x="357164" y="739265"/>
              <a:chExt cx="10723646" cy="1573723"/>
            </a:xfrm>
          </p:grpSpPr>
          <p:grpSp>
            <p:nvGrpSpPr>
              <p:cNvPr id="34" name="Agrupar 33">
                <a:extLst>
                  <a:ext uri="{FF2B5EF4-FFF2-40B4-BE49-F238E27FC236}">
                    <a16:creationId xmlns:a16="http://schemas.microsoft.com/office/drawing/2014/main" id="{EAB07454-7F3B-9D31-5FB0-6836EC06C16E}"/>
                  </a:ext>
                </a:extLst>
              </p:cNvPr>
              <p:cNvGrpSpPr/>
              <p:nvPr/>
            </p:nvGrpSpPr>
            <p:grpSpPr>
              <a:xfrm>
                <a:off x="357164" y="835955"/>
                <a:ext cx="454941" cy="1477033"/>
                <a:chOff x="357164" y="835955"/>
                <a:chExt cx="454941" cy="1477033"/>
              </a:xfrm>
            </p:grpSpPr>
            <p:sp>
              <p:nvSpPr>
                <p:cNvPr id="37" name="Elipse 36">
                  <a:extLst>
                    <a:ext uri="{FF2B5EF4-FFF2-40B4-BE49-F238E27FC236}">
                      <a16:creationId xmlns:a16="http://schemas.microsoft.com/office/drawing/2014/main" id="{799C492D-EA82-3B09-C788-226812AC701C}"/>
                    </a:ext>
                  </a:extLst>
                </p:cNvPr>
                <p:cNvSpPr/>
                <p:nvPr/>
              </p:nvSpPr>
              <p:spPr>
                <a:xfrm>
                  <a:off x="357164" y="835955"/>
                  <a:ext cx="454941" cy="45494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38" name="Conector reto 37">
                  <a:extLst>
                    <a:ext uri="{FF2B5EF4-FFF2-40B4-BE49-F238E27FC236}">
                      <a16:creationId xmlns:a16="http://schemas.microsoft.com/office/drawing/2014/main" id="{2A9A3501-0649-F84C-40D5-5C906164131F}"/>
                    </a:ext>
                  </a:extLst>
                </p:cNvPr>
                <p:cNvCxnSpPr>
                  <a:cxnSpLocks/>
                </p:cNvCxnSpPr>
                <p:nvPr/>
              </p:nvCxnSpPr>
              <p:spPr>
                <a:xfrm>
                  <a:off x="575288" y="1290896"/>
                  <a:ext cx="0" cy="10220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Seta: para a Direita 38">
                  <a:extLst>
                    <a:ext uri="{FF2B5EF4-FFF2-40B4-BE49-F238E27FC236}">
                      <a16:creationId xmlns:a16="http://schemas.microsoft.com/office/drawing/2014/main" id="{43E47E4E-D222-5FCC-0023-320A12C677AC}"/>
                    </a:ext>
                  </a:extLst>
                </p:cNvPr>
                <p:cNvSpPr/>
                <p:nvPr/>
              </p:nvSpPr>
              <p:spPr>
                <a:xfrm>
                  <a:off x="496647" y="999616"/>
                  <a:ext cx="175975" cy="127619"/>
                </a:xfrm>
                <a:prstGeom prst="rightArrow">
                  <a:avLst>
                    <a:gd name="adj1" fmla="val 25531"/>
                    <a:gd name="adj2"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35" name="Retângulo: Cantos Arredondados 34">
                <a:extLst>
                  <a:ext uri="{FF2B5EF4-FFF2-40B4-BE49-F238E27FC236}">
                    <a16:creationId xmlns:a16="http://schemas.microsoft.com/office/drawing/2014/main" id="{A8076D8F-1865-2E01-D369-03565AEC05D2}"/>
                  </a:ext>
                </a:extLst>
              </p:cNvPr>
              <p:cNvSpPr/>
              <p:nvPr/>
            </p:nvSpPr>
            <p:spPr>
              <a:xfrm>
                <a:off x="1041400" y="739265"/>
                <a:ext cx="9469414" cy="631821"/>
              </a:xfrm>
              <a:prstGeom prst="roundRect">
                <a:avLst>
                  <a:gd name="adj" fmla="val 1553"/>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ln>
                    <a:solidFill>
                      <a:schemeClr val="accent3"/>
                    </a:solidFill>
                  </a:ln>
                  <a:solidFill>
                    <a:schemeClr val="bg1"/>
                  </a:solidFill>
                </a:endParaRPr>
              </a:p>
            </p:txBody>
          </p:sp>
          <p:sp>
            <p:nvSpPr>
              <p:cNvPr id="36" name="CaixaDeTexto 35">
                <a:extLst>
                  <a:ext uri="{FF2B5EF4-FFF2-40B4-BE49-F238E27FC236}">
                    <a16:creationId xmlns:a16="http://schemas.microsoft.com/office/drawing/2014/main" id="{B387C03B-5BFF-C420-07A5-20D9BD587DC1}"/>
                  </a:ext>
                </a:extLst>
              </p:cNvPr>
              <p:cNvSpPr txBox="1"/>
              <p:nvPr/>
            </p:nvSpPr>
            <p:spPr>
              <a:xfrm>
                <a:off x="1232462" y="839852"/>
                <a:ext cx="9848348" cy="400110"/>
              </a:xfrm>
              <a:prstGeom prst="rect">
                <a:avLst/>
              </a:prstGeom>
              <a:noFill/>
            </p:spPr>
            <p:txBody>
              <a:bodyPr wrap="square">
                <a:spAutoFit/>
              </a:bodyPr>
              <a:lstStyle/>
              <a:p>
                <a:r>
                  <a:rPr lang="pt-BR" sz="2000" b="1" dirty="0">
                    <a:effectLst/>
                  </a:rPr>
                  <a:t>Digitalização a laser baseada em solo</a:t>
                </a:r>
              </a:p>
            </p:txBody>
          </p:sp>
        </p:grpSp>
        <p:grpSp>
          <p:nvGrpSpPr>
            <p:cNvPr id="15" name="Agrupar 14">
              <a:extLst>
                <a:ext uri="{FF2B5EF4-FFF2-40B4-BE49-F238E27FC236}">
                  <a16:creationId xmlns:a16="http://schemas.microsoft.com/office/drawing/2014/main" id="{429A9D91-ED7F-1B4F-F739-68C43F242BD4}"/>
                </a:ext>
              </a:extLst>
            </p:cNvPr>
            <p:cNvGrpSpPr/>
            <p:nvPr/>
          </p:nvGrpSpPr>
          <p:grpSpPr>
            <a:xfrm>
              <a:off x="1019174" y="3941689"/>
              <a:ext cx="10815659" cy="1273158"/>
              <a:chOff x="357164" y="739265"/>
              <a:chExt cx="10815659" cy="1273158"/>
            </a:xfrm>
          </p:grpSpPr>
          <p:grpSp>
            <p:nvGrpSpPr>
              <p:cNvPr id="28" name="Agrupar 27">
                <a:extLst>
                  <a:ext uri="{FF2B5EF4-FFF2-40B4-BE49-F238E27FC236}">
                    <a16:creationId xmlns:a16="http://schemas.microsoft.com/office/drawing/2014/main" id="{38AB10F3-8435-2C90-CAD0-AF58AD092D24}"/>
                  </a:ext>
                </a:extLst>
              </p:cNvPr>
              <p:cNvGrpSpPr/>
              <p:nvPr/>
            </p:nvGrpSpPr>
            <p:grpSpPr>
              <a:xfrm>
                <a:off x="357164" y="835955"/>
                <a:ext cx="454941" cy="1176468"/>
                <a:chOff x="357164" y="835955"/>
                <a:chExt cx="454941" cy="1176468"/>
              </a:xfrm>
            </p:grpSpPr>
            <p:sp>
              <p:nvSpPr>
                <p:cNvPr id="31" name="Elipse 30">
                  <a:extLst>
                    <a:ext uri="{FF2B5EF4-FFF2-40B4-BE49-F238E27FC236}">
                      <a16:creationId xmlns:a16="http://schemas.microsoft.com/office/drawing/2014/main" id="{B2ACBD85-594C-F9ED-0A3A-7AF3C126B702}"/>
                    </a:ext>
                  </a:extLst>
                </p:cNvPr>
                <p:cNvSpPr/>
                <p:nvPr/>
              </p:nvSpPr>
              <p:spPr>
                <a:xfrm>
                  <a:off x="357164" y="835955"/>
                  <a:ext cx="454941" cy="45494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32" name="Conector reto 31">
                  <a:extLst>
                    <a:ext uri="{FF2B5EF4-FFF2-40B4-BE49-F238E27FC236}">
                      <a16:creationId xmlns:a16="http://schemas.microsoft.com/office/drawing/2014/main" id="{1599A25C-CEA4-8FF8-19EA-8E643C6846F1}"/>
                    </a:ext>
                  </a:extLst>
                </p:cNvPr>
                <p:cNvCxnSpPr>
                  <a:cxnSpLocks/>
                  <a:endCxn id="26" idx="4"/>
                </p:cNvCxnSpPr>
                <p:nvPr/>
              </p:nvCxnSpPr>
              <p:spPr>
                <a:xfrm flipH="1">
                  <a:off x="570244" y="1290896"/>
                  <a:ext cx="5044" cy="72152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Seta: para a Direita 32">
                  <a:extLst>
                    <a:ext uri="{FF2B5EF4-FFF2-40B4-BE49-F238E27FC236}">
                      <a16:creationId xmlns:a16="http://schemas.microsoft.com/office/drawing/2014/main" id="{6508CEE9-501E-0634-2066-665182C8AC89}"/>
                    </a:ext>
                  </a:extLst>
                </p:cNvPr>
                <p:cNvSpPr/>
                <p:nvPr/>
              </p:nvSpPr>
              <p:spPr>
                <a:xfrm>
                  <a:off x="496647" y="999616"/>
                  <a:ext cx="175975" cy="127619"/>
                </a:xfrm>
                <a:prstGeom prst="rightArrow">
                  <a:avLst>
                    <a:gd name="adj1" fmla="val 25531"/>
                    <a:gd name="adj2"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29" name="Retângulo: Cantos Arredondados 28">
                <a:extLst>
                  <a:ext uri="{FF2B5EF4-FFF2-40B4-BE49-F238E27FC236}">
                    <a16:creationId xmlns:a16="http://schemas.microsoft.com/office/drawing/2014/main" id="{398B8C28-45A9-A7ED-BCCC-803E3603E0F9}"/>
                  </a:ext>
                </a:extLst>
              </p:cNvPr>
              <p:cNvSpPr/>
              <p:nvPr/>
            </p:nvSpPr>
            <p:spPr>
              <a:xfrm>
                <a:off x="1041400" y="739265"/>
                <a:ext cx="9469414" cy="604879"/>
              </a:xfrm>
              <a:prstGeom prst="roundRect">
                <a:avLst>
                  <a:gd name="adj" fmla="val 1553"/>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ln>
                    <a:solidFill>
                      <a:schemeClr val="accent3"/>
                    </a:solidFill>
                  </a:ln>
                  <a:solidFill>
                    <a:schemeClr val="bg1"/>
                  </a:solidFill>
                </a:endParaRPr>
              </a:p>
            </p:txBody>
          </p:sp>
          <p:sp>
            <p:nvSpPr>
              <p:cNvPr id="30" name="CaixaDeTexto 29">
                <a:extLst>
                  <a:ext uri="{FF2B5EF4-FFF2-40B4-BE49-F238E27FC236}">
                    <a16:creationId xmlns:a16="http://schemas.microsoft.com/office/drawing/2014/main" id="{4388C6A7-C0EF-AAF5-F4F8-D351B4F4D706}"/>
                  </a:ext>
                </a:extLst>
              </p:cNvPr>
              <p:cNvSpPr txBox="1"/>
              <p:nvPr/>
            </p:nvSpPr>
            <p:spPr>
              <a:xfrm>
                <a:off x="1232462" y="821598"/>
                <a:ext cx="9940361" cy="400110"/>
              </a:xfrm>
              <a:prstGeom prst="rect">
                <a:avLst/>
              </a:prstGeom>
              <a:noFill/>
            </p:spPr>
            <p:txBody>
              <a:bodyPr wrap="square">
                <a:spAutoFit/>
              </a:bodyPr>
              <a:lstStyle/>
              <a:p>
                <a:r>
                  <a:rPr lang="pt-BR" sz="2000" b="1" dirty="0">
                    <a:effectLst/>
                  </a:rPr>
                  <a:t>Fotogrametria baseada em drones</a:t>
                </a:r>
              </a:p>
            </p:txBody>
          </p:sp>
        </p:grpSp>
        <p:grpSp>
          <p:nvGrpSpPr>
            <p:cNvPr id="16" name="Agrupar 15">
              <a:extLst>
                <a:ext uri="{FF2B5EF4-FFF2-40B4-BE49-F238E27FC236}">
                  <a16:creationId xmlns:a16="http://schemas.microsoft.com/office/drawing/2014/main" id="{97208A83-0D5D-FE61-D644-19AEEA9C13D9}"/>
                </a:ext>
              </a:extLst>
            </p:cNvPr>
            <p:cNvGrpSpPr/>
            <p:nvPr/>
          </p:nvGrpSpPr>
          <p:grpSpPr>
            <a:xfrm>
              <a:off x="1019174" y="4663216"/>
              <a:ext cx="10153650" cy="604879"/>
              <a:chOff x="357164" y="739265"/>
              <a:chExt cx="10839386" cy="604879"/>
            </a:xfrm>
          </p:grpSpPr>
          <p:grpSp>
            <p:nvGrpSpPr>
              <p:cNvPr id="23" name="Agrupar 22">
                <a:extLst>
                  <a:ext uri="{FF2B5EF4-FFF2-40B4-BE49-F238E27FC236}">
                    <a16:creationId xmlns:a16="http://schemas.microsoft.com/office/drawing/2014/main" id="{0891A854-2D2A-8E40-F491-4AEE6D35A6CD}"/>
                  </a:ext>
                </a:extLst>
              </p:cNvPr>
              <p:cNvGrpSpPr/>
              <p:nvPr/>
            </p:nvGrpSpPr>
            <p:grpSpPr>
              <a:xfrm>
                <a:off x="357164" y="835955"/>
                <a:ext cx="454941" cy="454941"/>
                <a:chOff x="357164" y="835955"/>
                <a:chExt cx="454941" cy="454941"/>
              </a:xfrm>
            </p:grpSpPr>
            <p:sp>
              <p:nvSpPr>
                <p:cNvPr id="26" name="Elipse 25">
                  <a:extLst>
                    <a:ext uri="{FF2B5EF4-FFF2-40B4-BE49-F238E27FC236}">
                      <a16:creationId xmlns:a16="http://schemas.microsoft.com/office/drawing/2014/main" id="{B8F9139E-E81F-E872-33EF-546900151732}"/>
                    </a:ext>
                  </a:extLst>
                </p:cNvPr>
                <p:cNvSpPr/>
                <p:nvPr/>
              </p:nvSpPr>
              <p:spPr>
                <a:xfrm>
                  <a:off x="357164" y="835955"/>
                  <a:ext cx="454941" cy="45494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7" name="Seta: para a Direita 26">
                  <a:extLst>
                    <a:ext uri="{FF2B5EF4-FFF2-40B4-BE49-F238E27FC236}">
                      <a16:creationId xmlns:a16="http://schemas.microsoft.com/office/drawing/2014/main" id="{DC1E334F-9451-37B1-F64E-7E5A0C037F2D}"/>
                    </a:ext>
                  </a:extLst>
                </p:cNvPr>
                <p:cNvSpPr/>
                <p:nvPr/>
              </p:nvSpPr>
              <p:spPr>
                <a:xfrm>
                  <a:off x="496647" y="999616"/>
                  <a:ext cx="175975" cy="127619"/>
                </a:xfrm>
                <a:prstGeom prst="rightArrow">
                  <a:avLst>
                    <a:gd name="adj1" fmla="val 25531"/>
                    <a:gd name="adj2"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24" name="Retângulo: Cantos Arredondados 23">
                <a:extLst>
                  <a:ext uri="{FF2B5EF4-FFF2-40B4-BE49-F238E27FC236}">
                    <a16:creationId xmlns:a16="http://schemas.microsoft.com/office/drawing/2014/main" id="{D2846B73-DEA3-AE78-F7B0-4115283D5114}"/>
                  </a:ext>
                </a:extLst>
              </p:cNvPr>
              <p:cNvSpPr/>
              <p:nvPr/>
            </p:nvSpPr>
            <p:spPr>
              <a:xfrm>
                <a:off x="1087608" y="739265"/>
                <a:ext cx="10108942" cy="604879"/>
              </a:xfrm>
              <a:prstGeom prst="roundRect">
                <a:avLst>
                  <a:gd name="adj" fmla="val 1553"/>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ln>
                    <a:solidFill>
                      <a:schemeClr val="accent3"/>
                    </a:solidFill>
                  </a:ln>
                  <a:solidFill>
                    <a:schemeClr val="bg1"/>
                  </a:solidFill>
                </a:endParaRPr>
              </a:p>
            </p:txBody>
          </p:sp>
          <p:sp>
            <p:nvSpPr>
              <p:cNvPr id="25" name="CaixaDeTexto 24">
                <a:extLst>
                  <a:ext uri="{FF2B5EF4-FFF2-40B4-BE49-F238E27FC236}">
                    <a16:creationId xmlns:a16="http://schemas.microsoft.com/office/drawing/2014/main" id="{33CC0FAE-F145-68F3-D313-AB9CA9D57B78}"/>
                  </a:ext>
                </a:extLst>
              </p:cNvPr>
              <p:cNvSpPr txBox="1"/>
              <p:nvPr/>
            </p:nvSpPr>
            <p:spPr>
              <a:xfrm>
                <a:off x="1291621" y="844898"/>
                <a:ext cx="9715987" cy="400110"/>
              </a:xfrm>
              <a:prstGeom prst="rect">
                <a:avLst/>
              </a:prstGeom>
              <a:noFill/>
            </p:spPr>
            <p:txBody>
              <a:bodyPr wrap="square">
                <a:spAutoFit/>
              </a:bodyPr>
              <a:lstStyle/>
              <a:p>
                <a:r>
                  <a:rPr lang="pt-BR" sz="2000" b="1" dirty="0">
                    <a:effectLst/>
                  </a:rPr>
                  <a:t>Digitalização estereoscópica baseada em drones</a:t>
                </a:r>
              </a:p>
            </p:txBody>
          </p:sp>
        </p:grpSp>
        <p:sp>
          <p:nvSpPr>
            <p:cNvPr id="22" name="Seta: para a Direita 21">
              <a:extLst>
                <a:ext uri="{FF2B5EF4-FFF2-40B4-BE49-F238E27FC236}">
                  <a16:creationId xmlns:a16="http://schemas.microsoft.com/office/drawing/2014/main" id="{975387F8-7F83-317F-77E4-E5DC374F8A49}"/>
                </a:ext>
              </a:extLst>
            </p:cNvPr>
            <p:cNvSpPr/>
            <p:nvPr/>
          </p:nvSpPr>
          <p:spPr>
            <a:xfrm>
              <a:off x="1149834" y="5604913"/>
              <a:ext cx="164842" cy="127619"/>
            </a:xfrm>
            <a:prstGeom prst="rightArrow">
              <a:avLst>
                <a:gd name="adj1" fmla="val 25531"/>
                <a:gd name="adj2"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Tree>
    <p:extLst>
      <p:ext uri="{BB962C8B-B14F-4D97-AF65-F5344CB8AC3E}">
        <p14:creationId xmlns:p14="http://schemas.microsoft.com/office/powerpoint/2010/main" val="348027328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Texto 6">
            <a:extLst>
              <a:ext uri="{FF2B5EF4-FFF2-40B4-BE49-F238E27FC236}">
                <a16:creationId xmlns:a16="http://schemas.microsoft.com/office/drawing/2014/main" id="{FE5FBC30-1344-AF7A-84DA-4F480435896F}"/>
              </a:ext>
            </a:extLst>
          </p:cNvPr>
          <p:cNvSpPr>
            <a:spLocks noGrp="1"/>
          </p:cNvSpPr>
          <p:nvPr>
            <p:ph type="body" sz="quarter" idx="10"/>
          </p:nvPr>
        </p:nvSpPr>
        <p:spPr/>
        <p:txBody>
          <a:bodyPr/>
          <a:lstStyle/>
          <a:p>
            <a:r>
              <a:rPr lang="pt-BR" dirty="0"/>
              <a:t>VIRTUALIZAÇÃO EM OPERAÇÕES DE DISTRIBUIÇÃO</a:t>
            </a:r>
          </a:p>
        </p:txBody>
      </p:sp>
      <p:grpSp>
        <p:nvGrpSpPr>
          <p:cNvPr id="2" name="Agrupar 1">
            <a:extLst>
              <a:ext uri="{FF2B5EF4-FFF2-40B4-BE49-F238E27FC236}">
                <a16:creationId xmlns:a16="http://schemas.microsoft.com/office/drawing/2014/main" id="{4A47B6AD-508D-DBEF-F429-31BEB80BD97F}"/>
              </a:ext>
            </a:extLst>
          </p:cNvPr>
          <p:cNvGrpSpPr/>
          <p:nvPr/>
        </p:nvGrpSpPr>
        <p:grpSpPr>
          <a:xfrm>
            <a:off x="2541313" y="2132924"/>
            <a:ext cx="3212653" cy="1656387"/>
            <a:chOff x="1019174" y="1676603"/>
            <a:chExt cx="3121093" cy="1182871"/>
          </a:xfrm>
        </p:grpSpPr>
        <p:sp>
          <p:nvSpPr>
            <p:cNvPr id="3" name="Retângulo: Cantos Arredondados 2">
              <a:extLst>
                <a:ext uri="{FF2B5EF4-FFF2-40B4-BE49-F238E27FC236}">
                  <a16:creationId xmlns:a16="http://schemas.microsoft.com/office/drawing/2014/main" id="{C7F3FA0D-0DDE-CC18-DB8D-1FB215EE5272}"/>
                </a:ext>
              </a:extLst>
            </p:cNvPr>
            <p:cNvSpPr/>
            <p:nvPr/>
          </p:nvSpPr>
          <p:spPr>
            <a:xfrm>
              <a:off x="1019174" y="1676603"/>
              <a:ext cx="3121093" cy="1182871"/>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pt-B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pt-BR"/>
            </a:p>
          </p:txBody>
        </p:sp>
        <p:sp>
          <p:nvSpPr>
            <p:cNvPr id="4" name="CaixaDeTexto 3">
              <a:extLst>
                <a:ext uri="{FF2B5EF4-FFF2-40B4-BE49-F238E27FC236}">
                  <a16:creationId xmlns:a16="http://schemas.microsoft.com/office/drawing/2014/main" id="{D6C509D4-D7ED-3AD7-C612-7CFA6574025D}"/>
                </a:ext>
              </a:extLst>
            </p:cNvPr>
            <p:cNvSpPr txBox="1"/>
            <p:nvPr/>
          </p:nvSpPr>
          <p:spPr>
            <a:xfrm>
              <a:off x="1228320" y="2037870"/>
              <a:ext cx="2702801" cy="708416"/>
            </a:xfrm>
            <a:prstGeom prst="rect">
              <a:avLst/>
            </a:prstGeom>
            <a:noFill/>
          </p:spPr>
          <p:txBody>
            <a:bodyPr wrap="square">
              <a:sp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pt-BR" b="1" dirty="0"/>
                <a:t>Monitoramento do fluxo de material</a:t>
              </a:r>
            </a:p>
          </p:txBody>
        </p:sp>
      </p:grpSp>
      <p:grpSp>
        <p:nvGrpSpPr>
          <p:cNvPr id="6" name="Agrupar 5">
            <a:extLst>
              <a:ext uri="{FF2B5EF4-FFF2-40B4-BE49-F238E27FC236}">
                <a16:creationId xmlns:a16="http://schemas.microsoft.com/office/drawing/2014/main" id="{5F04378C-39E5-418E-AC40-6E3E5693AA81}"/>
              </a:ext>
            </a:extLst>
          </p:cNvPr>
          <p:cNvGrpSpPr/>
          <p:nvPr/>
        </p:nvGrpSpPr>
        <p:grpSpPr>
          <a:xfrm>
            <a:off x="6217096" y="2132925"/>
            <a:ext cx="3212653" cy="1656387"/>
            <a:chOff x="4535453" y="1676603"/>
            <a:chExt cx="3121093" cy="1182871"/>
          </a:xfrm>
        </p:grpSpPr>
        <p:sp>
          <p:nvSpPr>
            <p:cNvPr id="9" name="Retângulo: Cantos Arredondados 8">
              <a:extLst>
                <a:ext uri="{FF2B5EF4-FFF2-40B4-BE49-F238E27FC236}">
                  <a16:creationId xmlns:a16="http://schemas.microsoft.com/office/drawing/2014/main" id="{36A3CDD8-1298-786D-04D4-FF5098C3438A}"/>
                </a:ext>
              </a:extLst>
            </p:cNvPr>
            <p:cNvSpPr/>
            <p:nvPr/>
          </p:nvSpPr>
          <p:spPr>
            <a:xfrm>
              <a:off x="4535453" y="1676603"/>
              <a:ext cx="3121093" cy="1182871"/>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pt-B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pt-BR"/>
            </a:p>
          </p:txBody>
        </p:sp>
        <p:sp>
          <p:nvSpPr>
            <p:cNvPr id="10" name="CaixaDeTexto 9">
              <a:extLst>
                <a:ext uri="{FF2B5EF4-FFF2-40B4-BE49-F238E27FC236}">
                  <a16:creationId xmlns:a16="http://schemas.microsoft.com/office/drawing/2014/main" id="{A701611E-019E-F697-0BF0-289A17BE0C08}"/>
                </a:ext>
              </a:extLst>
            </p:cNvPr>
            <p:cNvSpPr txBox="1"/>
            <p:nvPr/>
          </p:nvSpPr>
          <p:spPr>
            <a:xfrm>
              <a:off x="4744597" y="2037869"/>
              <a:ext cx="2702801" cy="708416"/>
            </a:xfrm>
            <a:prstGeom prst="rect">
              <a:avLst/>
            </a:prstGeom>
            <a:noFill/>
          </p:spPr>
          <p:txBody>
            <a:bodyPr wrap="square">
              <a:sp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pt-BR" b="1" dirty="0"/>
                <a:t>Monitoramento de condição</a:t>
              </a:r>
            </a:p>
          </p:txBody>
        </p:sp>
      </p:grpSp>
      <p:grpSp>
        <p:nvGrpSpPr>
          <p:cNvPr id="11" name="Agrupar 10">
            <a:extLst>
              <a:ext uri="{FF2B5EF4-FFF2-40B4-BE49-F238E27FC236}">
                <a16:creationId xmlns:a16="http://schemas.microsoft.com/office/drawing/2014/main" id="{CBAEDD2A-1BFF-D104-7B02-EAB67AE951A6}"/>
              </a:ext>
            </a:extLst>
          </p:cNvPr>
          <p:cNvGrpSpPr/>
          <p:nvPr/>
        </p:nvGrpSpPr>
        <p:grpSpPr>
          <a:xfrm>
            <a:off x="2546971" y="4038185"/>
            <a:ext cx="3212653" cy="1656387"/>
            <a:chOff x="8046237" y="1676603"/>
            <a:chExt cx="3121093" cy="1182871"/>
          </a:xfrm>
        </p:grpSpPr>
        <p:sp>
          <p:nvSpPr>
            <p:cNvPr id="12" name="Retângulo: Cantos Arredondados 11">
              <a:extLst>
                <a:ext uri="{FF2B5EF4-FFF2-40B4-BE49-F238E27FC236}">
                  <a16:creationId xmlns:a16="http://schemas.microsoft.com/office/drawing/2014/main" id="{BD7F865E-DBE8-E70F-35C5-BA9439948B16}"/>
                </a:ext>
              </a:extLst>
            </p:cNvPr>
            <p:cNvSpPr/>
            <p:nvPr/>
          </p:nvSpPr>
          <p:spPr>
            <a:xfrm>
              <a:off x="8046237" y="1676603"/>
              <a:ext cx="3121093" cy="1182871"/>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pt-B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pt-BR"/>
            </a:p>
          </p:txBody>
        </p:sp>
        <p:sp>
          <p:nvSpPr>
            <p:cNvPr id="13" name="CaixaDeTexto 12">
              <a:extLst>
                <a:ext uri="{FF2B5EF4-FFF2-40B4-BE49-F238E27FC236}">
                  <a16:creationId xmlns:a16="http://schemas.microsoft.com/office/drawing/2014/main" id="{29393503-B5AB-96F0-D208-6729B2C0E77B}"/>
                </a:ext>
              </a:extLst>
            </p:cNvPr>
            <p:cNvSpPr txBox="1"/>
            <p:nvPr/>
          </p:nvSpPr>
          <p:spPr>
            <a:xfrm>
              <a:off x="8107101" y="1992676"/>
              <a:ext cx="2988370" cy="708416"/>
            </a:xfrm>
            <a:prstGeom prst="rect">
              <a:avLst/>
            </a:prstGeom>
            <a:noFill/>
          </p:spPr>
          <p:txBody>
            <a:bodyPr wrap="square">
              <a:sp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pt-BR" b="1" dirty="0">
                  <a:effectLst/>
                </a:rPr>
                <a:t>Gerenciamento de disponibilidade</a:t>
              </a:r>
              <a:endParaRPr lang="pt-BR" b="1" dirty="0"/>
            </a:p>
          </p:txBody>
        </p:sp>
      </p:grpSp>
      <p:grpSp>
        <p:nvGrpSpPr>
          <p:cNvPr id="17" name="Agrupar 16">
            <a:extLst>
              <a:ext uri="{FF2B5EF4-FFF2-40B4-BE49-F238E27FC236}">
                <a16:creationId xmlns:a16="http://schemas.microsoft.com/office/drawing/2014/main" id="{333F622E-B479-8265-BE4B-5F3CD78C6E80}"/>
              </a:ext>
            </a:extLst>
          </p:cNvPr>
          <p:cNvGrpSpPr/>
          <p:nvPr/>
        </p:nvGrpSpPr>
        <p:grpSpPr>
          <a:xfrm>
            <a:off x="6217094" y="4038186"/>
            <a:ext cx="3212653" cy="1656387"/>
            <a:chOff x="8046237" y="1676603"/>
            <a:chExt cx="3121093" cy="1182871"/>
          </a:xfrm>
        </p:grpSpPr>
        <p:sp>
          <p:nvSpPr>
            <p:cNvPr id="18" name="Retângulo: Cantos Arredondados 17">
              <a:extLst>
                <a:ext uri="{FF2B5EF4-FFF2-40B4-BE49-F238E27FC236}">
                  <a16:creationId xmlns:a16="http://schemas.microsoft.com/office/drawing/2014/main" id="{5AD2A848-5B76-E70E-5F8F-777767B6E9C6}"/>
                </a:ext>
              </a:extLst>
            </p:cNvPr>
            <p:cNvSpPr/>
            <p:nvPr/>
          </p:nvSpPr>
          <p:spPr>
            <a:xfrm>
              <a:off x="8046237" y="1676603"/>
              <a:ext cx="3121093" cy="1182871"/>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pt-B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pt-BR"/>
            </a:p>
          </p:txBody>
        </p:sp>
        <p:sp>
          <p:nvSpPr>
            <p:cNvPr id="19" name="CaixaDeTexto 18">
              <a:extLst>
                <a:ext uri="{FF2B5EF4-FFF2-40B4-BE49-F238E27FC236}">
                  <a16:creationId xmlns:a16="http://schemas.microsoft.com/office/drawing/2014/main" id="{495D2E95-9D93-A495-0292-CC00D9EE4232}"/>
                </a:ext>
              </a:extLst>
            </p:cNvPr>
            <p:cNvSpPr txBox="1"/>
            <p:nvPr/>
          </p:nvSpPr>
          <p:spPr>
            <a:xfrm>
              <a:off x="8112598" y="2083372"/>
              <a:ext cx="2988370" cy="404809"/>
            </a:xfrm>
            <a:prstGeom prst="rect">
              <a:avLst/>
            </a:prstGeom>
            <a:noFill/>
          </p:spPr>
          <p:txBody>
            <a:bodyPr wrap="square">
              <a:sp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pt-BR" b="1" dirty="0">
                  <a:effectLst/>
                </a:rPr>
                <a:t>Modelagem de processos</a:t>
              </a:r>
              <a:endParaRPr lang="pt-BR" b="1" dirty="0"/>
            </a:p>
          </p:txBody>
        </p:sp>
      </p:grpSp>
    </p:spTree>
    <p:extLst>
      <p:ext uri="{BB962C8B-B14F-4D97-AF65-F5344CB8AC3E}">
        <p14:creationId xmlns:p14="http://schemas.microsoft.com/office/powerpoint/2010/main" val="259455234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Texto 6">
            <a:extLst>
              <a:ext uri="{FF2B5EF4-FFF2-40B4-BE49-F238E27FC236}">
                <a16:creationId xmlns:a16="http://schemas.microsoft.com/office/drawing/2014/main" id="{FE5FBC30-1344-AF7A-84DA-4F480435896F}"/>
              </a:ext>
            </a:extLst>
          </p:cNvPr>
          <p:cNvSpPr>
            <a:spLocks noGrp="1"/>
          </p:cNvSpPr>
          <p:nvPr>
            <p:ph type="body" sz="quarter" idx="10"/>
          </p:nvPr>
        </p:nvSpPr>
        <p:spPr/>
        <p:txBody>
          <a:bodyPr/>
          <a:lstStyle/>
          <a:p>
            <a:r>
              <a:rPr lang="pt-BR" dirty="0"/>
              <a:t>CIBERSECURITY</a:t>
            </a:r>
          </a:p>
        </p:txBody>
      </p:sp>
      <p:sp>
        <p:nvSpPr>
          <p:cNvPr id="14" name="CaixaDeTexto 13">
            <a:extLst>
              <a:ext uri="{FF2B5EF4-FFF2-40B4-BE49-F238E27FC236}">
                <a16:creationId xmlns:a16="http://schemas.microsoft.com/office/drawing/2014/main" id="{A4792592-4479-6C6C-2E8B-F1CE98C4E8BC}"/>
              </a:ext>
            </a:extLst>
          </p:cNvPr>
          <p:cNvSpPr txBox="1"/>
          <p:nvPr/>
        </p:nvSpPr>
        <p:spPr>
          <a:xfrm>
            <a:off x="1019175" y="1668782"/>
            <a:ext cx="9049858" cy="3693319"/>
          </a:xfrm>
          <a:prstGeom prst="rect">
            <a:avLst/>
          </a:prstGeom>
          <a:noFill/>
        </p:spPr>
        <p:txBody>
          <a:bodyPr wrap="square">
            <a:spAutoFit/>
          </a:bodyPr>
          <a:lstStyle/>
          <a:p>
            <a:pPr marL="285750" indent="-285750">
              <a:buFont typeface="Arial" panose="020B0604020202020204" pitchFamily="34" charset="0"/>
              <a:buChar char="•"/>
            </a:pPr>
            <a:r>
              <a:rPr lang="pt-BR" dirty="0">
                <a:solidFill>
                  <a:schemeClr val="bg2">
                    <a:lumMod val="10000"/>
                  </a:schemeClr>
                </a:solidFill>
              </a:rPr>
              <a:t>Indústria 4.0 está conectada a sistemas </a:t>
            </a:r>
            <a:r>
              <a:rPr lang="pt-BR" dirty="0" err="1">
                <a:solidFill>
                  <a:schemeClr val="bg2">
                    <a:lumMod val="10000"/>
                  </a:schemeClr>
                </a:solidFill>
              </a:rPr>
              <a:t>ciberfísicos</a:t>
            </a:r>
            <a:r>
              <a:rPr lang="pt-BR" dirty="0">
                <a:solidFill>
                  <a:schemeClr val="bg2">
                    <a:lumMod val="10000"/>
                  </a:schemeClr>
                </a:solidFill>
              </a:rPr>
              <a:t>.</a:t>
            </a:r>
          </a:p>
          <a:p>
            <a:pPr marL="285750" indent="-285750">
              <a:buFont typeface="Arial" panose="020B0604020202020204" pitchFamily="34" charset="0"/>
              <a:buChar char="•"/>
            </a:pPr>
            <a:endParaRPr lang="pt-BR" dirty="0">
              <a:solidFill>
                <a:schemeClr val="bg2">
                  <a:lumMod val="10000"/>
                </a:schemeClr>
              </a:solidFill>
            </a:endParaRPr>
          </a:p>
          <a:p>
            <a:pPr marL="285750" indent="-285750">
              <a:buFont typeface="Arial" panose="020B0604020202020204" pitchFamily="34" charset="0"/>
              <a:buChar char="•"/>
            </a:pPr>
            <a:r>
              <a:rPr lang="pt-BR" dirty="0">
                <a:solidFill>
                  <a:schemeClr val="bg2">
                    <a:lumMod val="10000"/>
                  </a:schemeClr>
                </a:solidFill>
              </a:rPr>
              <a:t>Desenvolvimento de infraestruturas inteligentes e conectadas.</a:t>
            </a:r>
          </a:p>
          <a:p>
            <a:pPr marL="285750" indent="-285750">
              <a:buFont typeface="Arial" panose="020B0604020202020204" pitchFamily="34" charset="0"/>
              <a:buChar char="•"/>
            </a:pPr>
            <a:endParaRPr lang="pt-BR" dirty="0">
              <a:solidFill>
                <a:schemeClr val="bg2">
                  <a:lumMod val="10000"/>
                </a:schemeClr>
              </a:solidFill>
            </a:endParaRPr>
          </a:p>
          <a:p>
            <a:pPr marL="285750" indent="-285750">
              <a:buFont typeface="Arial" panose="020B0604020202020204" pitchFamily="34" charset="0"/>
              <a:buChar char="•"/>
            </a:pPr>
            <a:r>
              <a:rPr lang="pt-BR" dirty="0">
                <a:solidFill>
                  <a:schemeClr val="bg2">
                    <a:lumMod val="10000"/>
                  </a:schemeClr>
                </a:solidFill>
              </a:rPr>
              <a:t>Qualidade de serviços aprimorada na manufatura inteligente.</a:t>
            </a:r>
          </a:p>
          <a:p>
            <a:pPr marL="285750" indent="-285750">
              <a:buFont typeface="Arial" panose="020B0604020202020204" pitchFamily="34" charset="0"/>
              <a:buChar char="•"/>
            </a:pPr>
            <a:endParaRPr lang="pt-BR" dirty="0">
              <a:solidFill>
                <a:schemeClr val="bg2">
                  <a:lumMod val="10000"/>
                </a:schemeClr>
              </a:solidFill>
            </a:endParaRPr>
          </a:p>
          <a:p>
            <a:pPr marL="285750" indent="-285750">
              <a:buFont typeface="Arial" panose="020B0604020202020204" pitchFamily="34" charset="0"/>
              <a:buChar char="•"/>
            </a:pPr>
            <a:r>
              <a:rPr lang="pt-BR" dirty="0">
                <a:solidFill>
                  <a:schemeClr val="bg2">
                    <a:lumMod val="10000"/>
                  </a:schemeClr>
                </a:solidFill>
              </a:rPr>
              <a:t>Transformação industrial com </a:t>
            </a:r>
            <a:r>
              <a:rPr lang="pt-BR" dirty="0" err="1">
                <a:solidFill>
                  <a:schemeClr val="bg2">
                    <a:lumMod val="10000"/>
                  </a:schemeClr>
                </a:solidFill>
              </a:rPr>
              <a:t>IoT</a:t>
            </a:r>
            <a:r>
              <a:rPr lang="pt-BR" dirty="0">
                <a:solidFill>
                  <a:schemeClr val="bg2">
                    <a:lumMod val="10000"/>
                  </a:schemeClr>
                </a:solidFill>
              </a:rPr>
              <a:t> no centro.</a:t>
            </a:r>
          </a:p>
          <a:p>
            <a:pPr marL="285750" indent="-285750">
              <a:buFont typeface="Arial" panose="020B0604020202020204" pitchFamily="34" charset="0"/>
              <a:buChar char="•"/>
            </a:pPr>
            <a:endParaRPr lang="pt-BR" dirty="0">
              <a:solidFill>
                <a:schemeClr val="bg2">
                  <a:lumMod val="10000"/>
                </a:schemeClr>
              </a:solidFill>
            </a:endParaRPr>
          </a:p>
          <a:p>
            <a:pPr marL="285750" indent="-285750">
              <a:buFont typeface="Arial" panose="020B0604020202020204" pitchFamily="34" charset="0"/>
              <a:buChar char="•"/>
            </a:pPr>
            <a:r>
              <a:rPr lang="pt-BR" dirty="0">
                <a:solidFill>
                  <a:schemeClr val="bg2">
                    <a:lumMod val="10000"/>
                  </a:schemeClr>
                </a:solidFill>
              </a:rPr>
              <a:t>Impacto na sociedade, produtos e experiência do cliente.</a:t>
            </a:r>
          </a:p>
          <a:p>
            <a:pPr marL="285750" indent="-285750">
              <a:buFont typeface="Arial" panose="020B0604020202020204" pitchFamily="34" charset="0"/>
              <a:buChar char="•"/>
            </a:pPr>
            <a:endParaRPr lang="pt-BR" dirty="0">
              <a:solidFill>
                <a:schemeClr val="bg2">
                  <a:lumMod val="10000"/>
                </a:schemeClr>
              </a:solidFill>
            </a:endParaRPr>
          </a:p>
          <a:p>
            <a:pPr marL="285750" indent="-285750">
              <a:buFont typeface="Arial" panose="020B0604020202020204" pitchFamily="34" charset="0"/>
              <a:buChar char="•"/>
            </a:pPr>
            <a:r>
              <a:rPr lang="pt-BR" dirty="0">
                <a:solidFill>
                  <a:schemeClr val="bg2">
                    <a:lumMod val="10000"/>
                  </a:schemeClr>
                </a:solidFill>
              </a:rPr>
              <a:t>Central nas iniciativas governamentais e sociais.</a:t>
            </a:r>
          </a:p>
          <a:p>
            <a:pPr marL="285750" indent="-285750">
              <a:buFont typeface="Arial" panose="020B0604020202020204" pitchFamily="34" charset="0"/>
              <a:buChar char="•"/>
            </a:pPr>
            <a:endParaRPr lang="pt-BR" dirty="0">
              <a:solidFill>
                <a:schemeClr val="bg2">
                  <a:lumMod val="10000"/>
                </a:schemeClr>
              </a:solidFill>
            </a:endParaRPr>
          </a:p>
          <a:p>
            <a:pPr marL="285750" indent="-285750">
              <a:buFont typeface="Arial" panose="020B0604020202020204" pitchFamily="34" charset="0"/>
              <a:buChar char="•"/>
            </a:pPr>
            <a:r>
              <a:rPr lang="pt-BR" dirty="0">
                <a:solidFill>
                  <a:schemeClr val="bg2">
                    <a:lumMod val="10000"/>
                  </a:schemeClr>
                </a:solidFill>
              </a:rPr>
              <a:t>Aumento de dispositivos </a:t>
            </a:r>
            <a:r>
              <a:rPr lang="pt-BR" dirty="0" err="1">
                <a:solidFill>
                  <a:schemeClr val="bg2">
                    <a:lumMod val="10000"/>
                  </a:schemeClr>
                </a:solidFill>
              </a:rPr>
              <a:t>IoT</a:t>
            </a:r>
            <a:r>
              <a:rPr lang="pt-BR" dirty="0">
                <a:solidFill>
                  <a:schemeClr val="bg2">
                    <a:lumMod val="10000"/>
                  </a:schemeClr>
                </a:solidFill>
              </a:rPr>
              <a:t> gera ameaças cibernéticas.</a:t>
            </a:r>
          </a:p>
        </p:txBody>
      </p:sp>
    </p:spTree>
    <p:extLst>
      <p:ext uri="{BB962C8B-B14F-4D97-AF65-F5344CB8AC3E}">
        <p14:creationId xmlns:p14="http://schemas.microsoft.com/office/powerpoint/2010/main" val="414276775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Texto 6">
            <a:extLst>
              <a:ext uri="{FF2B5EF4-FFF2-40B4-BE49-F238E27FC236}">
                <a16:creationId xmlns:a16="http://schemas.microsoft.com/office/drawing/2014/main" id="{FE5FBC30-1344-AF7A-84DA-4F480435896F}"/>
              </a:ext>
            </a:extLst>
          </p:cNvPr>
          <p:cNvSpPr>
            <a:spLocks noGrp="1"/>
          </p:cNvSpPr>
          <p:nvPr>
            <p:ph type="body" sz="quarter" idx="10"/>
          </p:nvPr>
        </p:nvSpPr>
        <p:spPr/>
        <p:txBody>
          <a:bodyPr/>
          <a:lstStyle/>
          <a:p>
            <a:r>
              <a:rPr lang="pt-BR" dirty="0"/>
              <a:t>VULNERABILIDADES</a:t>
            </a:r>
          </a:p>
        </p:txBody>
      </p:sp>
      <p:sp>
        <p:nvSpPr>
          <p:cNvPr id="14" name="CaixaDeTexto 13">
            <a:extLst>
              <a:ext uri="{FF2B5EF4-FFF2-40B4-BE49-F238E27FC236}">
                <a16:creationId xmlns:a16="http://schemas.microsoft.com/office/drawing/2014/main" id="{A4792592-4479-6C6C-2E8B-F1CE98C4E8BC}"/>
              </a:ext>
            </a:extLst>
          </p:cNvPr>
          <p:cNvSpPr txBox="1"/>
          <p:nvPr/>
        </p:nvSpPr>
        <p:spPr>
          <a:xfrm>
            <a:off x="1019175" y="1441450"/>
            <a:ext cx="10570313" cy="923330"/>
          </a:xfrm>
          <a:prstGeom prst="rect">
            <a:avLst/>
          </a:prstGeom>
          <a:noFill/>
        </p:spPr>
        <p:txBody>
          <a:bodyPr wrap="square">
            <a:spAutoFit/>
          </a:bodyPr>
          <a:lstStyle/>
          <a:p>
            <a:r>
              <a:rPr lang="pt-BR" dirty="0">
                <a:solidFill>
                  <a:schemeClr val="bg2">
                    <a:lumMod val="10000"/>
                  </a:schemeClr>
                </a:solidFill>
              </a:rPr>
              <a:t>De muitas maneiras, os ataques cibernéticos a sistemas industriais não são tão diferentes de outros sistemas de TI. Quando uma empresa decide implementar uma linha inteligente em seus negócios, é importante garantir que seus sistemas e gerenciamento de TI sejam capazes de lidar com isso e evitar erros comuns, tais como:</a:t>
            </a:r>
          </a:p>
        </p:txBody>
      </p:sp>
      <p:grpSp>
        <p:nvGrpSpPr>
          <p:cNvPr id="2" name="Agrupar 1">
            <a:extLst>
              <a:ext uri="{FF2B5EF4-FFF2-40B4-BE49-F238E27FC236}">
                <a16:creationId xmlns:a16="http://schemas.microsoft.com/office/drawing/2014/main" id="{E1812B88-E9F2-FC53-3832-71E837471806}"/>
              </a:ext>
            </a:extLst>
          </p:cNvPr>
          <p:cNvGrpSpPr/>
          <p:nvPr/>
        </p:nvGrpSpPr>
        <p:grpSpPr>
          <a:xfrm>
            <a:off x="1019175" y="2993065"/>
            <a:ext cx="10815659" cy="2548857"/>
            <a:chOff x="1019174" y="3183675"/>
            <a:chExt cx="10815659" cy="2548857"/>
          </a:xfrm>
        </p:grpSpPr>
        <p:grpSp>
          <p:nvGrpSpPr>
            <p:cNvPr id="3" name="Agrupar 2">
              <a:extLst>
                <a:ext uri="{FF2B5EF4-FFF2-40B4-BE49-F238E27FC236}">
                  <a16:creationId xmlns:a16="http://schemas.microsoft.com/office/drawing/2014/main" id="{955986B7-E6E7-AC44-4363-81E5A9138632}"/>
                </a:ext>
              </a:extLst>
            </p:cNvPr>
            <p:cNvGrpSpPr/>
            <p:nvPr/>
          </p:nvGrpSpPr>
          <p:grpSpPr>
            <a:xfrm>
              <a:off x="1019174" y="3183675"/>
              <a:ext cx="10723646" cy="1573723"/>
              <a:chOff x="357164" y="739265"/>
              <a:chExt cx="10723646" cy="1573723"/>
            </a:xfrm>
          </p:grpSpPr>
          <p:grpSp>
            <p:nvGrpSpPr>
              <p:cNvPr id="20" name="Agrupar 19">
                <a:extLst>
                  <a:ext uri="{FF2B5EF4-FFF2-40B4-BE49-F238E27FC236}">
                    <a16:creationId xmlns:a16="http://schemas.microsoft.com/office/drawing/2014/main" id="{8C0ABBDB-D52A-A5BF-E1F7-58558A45ECD3}"/>
                  </a:ext>
                </a:extLst>
              </p:cNvPr>
              <p:cNvGrpSpPr/>
              <p:nvPr/>
            </p:nvGrpSpPr>
            <p:grpSpPr>
              <a:xfrm>
                <a:off x="357164" y="835955"/>
                <a:ext cx="454941" cy="1477033"/>
                <a:chOff x="357164" y="835955"/>
                <a:chExt cx="454941" cy="1477033"/>
              </a:xfrm>
            </p:grpSpPr>
            <p:sp>
              <p:nvSpPr>
                <p:cNvPr id="23" name="Elipse 22">
                  <a:extLst>
                    <a:ext uri="{FF2B5EF4-FFF2-40B4-BE49-F238E27FC236}">
                      <a16:creationId xmlns:a16="http://schemas.microsoft.com/office/drawing/2014/main" id="{6E10C809-581D-6D45-7E7B-D14E66F8E3E9}"/>
                    </a:ext>
                  </a:extLst>
                </p:cNvPr>
                <p:cNvSpPr/>
                <p:nvPr/>
              </p:nvSpPr>
              <p:spPr>
                <a:xfrm>
                  <a:off x="357164" y="835955"/>
                  <a:ext cx="454941" cy="45494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24" name="Conector reto 23">
                  <a:extLst>
                    <a:ext uri="{FF2B5EF4-FFF2-40B4-BE49-F238E27FC236}">
                      <a16:creationId xmlns:a16="http://schemas.microsoft.com/office/drawing/2014/main" id="{F301709C-E47A-8788-90D6-7954608BCC79}"/>
                    </a:ext>
                  </a:extLst>
                </p:cNvPr>
                <p:cNvCxnSpPr>
                  <a:cxnSpLocks/>
                </p:cNvCxnSpPr>
                <p:nvPr/>
              </p:nvCxnSpPr>
              <p:spPr>
                <a:xfrm>
                  <a:off x="575288" y="1290896"/>
                  <a:ext cx="0" cy="10220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Seta: para a Direita 24">
                  <a:extLst>
                    <a:ext uri="{FF2B5EF4-FFF2-40B4-BE49-F238E27FC236}">
                      <a16:creationId xmlns:a16="http://schemas.microsoft.com/office/drawing/2014/main" id="{E4B9D239-5076-32DB-F173-0D438BF14E84}"/>
                    </a:ext>
                  </a:extLst>
                </p:cNvPr>
                <p:cNvSpPr/>
                <p:nvPr/>
              </p:nvSpPr>
              <p:spPr>
                <a:xfrm>
                  <a:off x="496647" y="999616"/>
                  <a:ext cx="175975" cy="127619"/>
                </a:xfrm>
                <a:prstGeom prst="rightArrow">
                  <a:avLst>
                    <a:gd name="adj1" fmla="val 25531"/>
                    <a:gd name="adj2"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21" name="Retângulo: Cantos Arredondados 20">
                <a:extLst>
                  <a:ext uri="{FF2B5EF4-FFF2-40B4-BE49-F238E27FC236}">
                    <a16:creationId xmlns:a16="http://schemas.microsoft.com/office/drawing/2014/main" id="{21FEA7BB-D77C-2796-4F76-BADD8A782D51}"/>
                  </a:ext>
                </a:extLst>
              </p:cNvPr>
              <p:cNvSpPr/>
              <p:nvPr/>
            </p:nvSpPr>
            <p:spPr>
              <a:xfrm>
                <a:off x="1041400" y="739265"/>
                <a:ext cx="9469414" cy="631821"/>
              </a:xfrm>
              <a:prstGeom prst="roundRect">
                <a:avLst>
                  <a:gd name="adj" fmla="val 1553"/>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ln>
                    <a:solidFill>
                      <a:schemeClr val="accent3"/>
                    </a:solidFill>
                  </a:ln>
                  <a:solidFill>
                    <a:schemeClr val="bg1"/>
                  </a:solidFill>
                </a:endParaRPr>
              </a:p>
            </p:txBody>
          </p:sp>
          <p:sp>
            <p:nvSpPr>
              <p:cNvPr id="22" name="CaixaDeTexto 21">
                <a:extLst>
                  <a:ext uri="{FF2B5EF4-FFF2-40B4-BE49-F238E27FC236}">
                    <a16:creationId xmlns:a16="http://schemas.microsoft.com/office/drawing/2014/main" id="{B21A88B5-E76B-D5D1-D28B-1F2AC5D30060}"/>
                  </a:ext>
                </a:extLst>
              </p:cNvPr>
              <p:cNvSpPr txBox="1"/>
              <p:nvPr/>
            </p:nvSpPr>
            <p:spPr>
              <a:xfrm>
                <a:off x="1232462" y="839852"/>
                <a:ext cx="9848348" cy="400110"/>
              </a:xfrm>
              <a:prstGeom prst="rect">
                <a:avLst/>
              </a:prstGeom>
              <a:noFill/>
            </p:spPr>
            <p:txBody>
              <a:bodyPr wrap="square">
                <a:spAutoFit/>
              </a:bodyPr>
              <a:lstStyle/>
              <a:p>
                <a:r>
                  <a:rPr lang="pt-BR" sz="2000" b="1" dirty="0">
                    <a:effectLst/>
                  </a:rPr>
                  <a:t>Dispositivos mal configurados</a:t>
                </a:r>
              </a:p>
            </p:txBody>
          </p:sp>
        </p:grpSp>
        <p:grpSp>
          <p:nvGrpSpPr>
            <p:cNvPr id="4" name="Agrupar 3">
              <a:extLst>
                <a:ext uri="{FF2B5EF4-FFF2-40B4-BE49-F238E27FC236}">
                  <a16:creationId xmlns:a16="http://schemas.microsoft.com/office/drawing/2014/main" id="{96A6DBE9-039F-A012-76A6-504C03CF4DC9}"/>
                </a:ext>
              </a:extLst>
            </p:cNvPr>
            <p:cNvGrpSpPr/>
            <p:nvPr/>
          </p:nvGrpSpPr>
          <p:grpSpPr>
            <a:xfrm>
              <a:off x="1019174" y="3941689"/>
              <a:ext cx="10815659" cy="1273158"/>
              <a:chOff x="357164" y="739265"/>
              <a:chExt cx="10815659" cy="1273158"/>
            </a:xfrm>
          </p:grpSpPr>
          <p:grpSp>
            <p:nvGrpSpPr>
              <p:cNvPr id="13" name="Agrupar 12">
                <a:extLst>
                  <a:ext uri="{FF2B5EF4-FFF2-40B4-BE49-F238E27FC236}">
                    <a16:creationId xmlns:a16="http://schemas.microsoft.com/office/drawing/2014/main" id="{65E23E44-2D85-4339-A49D-43061DCD027D}"/>
                  </a:ext>
                </a:extLst>
              </p:cNvPr>
              <p:cNvGrpSpPr/>
              <p:nvPr/>
            </p:nvGrpSpPr>
            <p:grpSpPr>
              <a:xfrm>
                <a:off x="357164" y="835955"/>
                <a:ext cx="454941" cy="1176468"/>
                <a:chOff x="357164" y="835955"/>
                <a:chExt cx="454941" cy="1176468"/>
              </a:xfrm>
            </p:grpSpPr>
            <p:sp>
              <p:nvSpPr>
                <p:cNvPr id="17" name="Elipse 16">
                  <a:extLst>
                    <a:ext uri="{FF2B5EF4-FFF2-40B4-BE49-F238E27FC236}">
                      <a16:creationId xmlns:a16="http://schemas.microsoft.com/office/drawing/2014/main" id="{1C0DC51C-0FBA-540B-D3F0-6AA9E4D1BD99}"/>
                    </a:ext>
                  </a:extLst>
                </p:cNvPr>
                <p:cNvSpPr/>
                <p:nvPr/>
              </p:nvSpPr>
              <p:spPr>
                <a:xfrm>
                  <a:off x="357164" y="835955"/>
                  <a:ext cx="454941" cy="45494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8" name="Conector reto 17">
                  <a:extLst>
                    <a:ext uri="{FF2B5EF4-FFF2-40B4-BE49-F238E27FC236}">
                      <a16:creationId xmlns:a16="http://schemas.microsoft.com/office/drawing/2014/main" id="{87F77466-E3A2-3A25-E6EA-427D0B133C08}"/>
                    </a:ext>
                  </a:extLst>
                </p:cNvPr>
                <p:cNvCxnSpPr>
                  <a:cxnSpLocks/>
                  <a:endCxn id="11" idx="4"/>
                </p:cNvCxnSpPr>
                <p:nvPr/>
              </p:nvCxnSpPr>
              <p:spPr>
                <a:xfrm flipH="1">
                  <a:off x="570244" y="1290896"/>
                  <a:ext cx="5044" cy="72152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Seta: para a Direita 18">
                  <a:extLst>
                    <a:ext uri="{FF2B5EF4-FFF2-40B4-BE49-F238E27FC236}">
                      <a16:creationId xmlns:a16="http://schemas.microsoft.com/office/drawing/2014/main" id="{1C77E372-646F-5E6D-2150-29C89A150224}"/>
                    </a:ext>
                  </a:extLst>
                </p:cNvPr>
                <p:cNvSpPr/>
                <p:nvPr/>
              </p:nvSpPr>
              <p:spPr>
                <a:xfrm>
                  <a:off x="496647" y="999616"/>
                  <a:ext cx="175975" cy="127619"/>
                </a:xfrm>
                <a:prstGeom prst="rightArrow">
                  <a:avLst>
                    <a:gd name="adj1" fmla="val 25531"/>
                    <a:gd name="adj2"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15" name="Retângulo: Cantos Arredondados 14">
                <a:extLst>
                  <a:ext uri="{FF2B5EF4-FFF2-40B4-BE49-F238E27FC236}">
                    <a16:creationId xmlns:a16="http://schemas.microsoft.com/office/drawing/2014/main" id="{11F0158F-A51D-52C4-BC2A-F6FD5C41C8EB}"/>
                  </a:ext>
                </a:extLst>
              </p:cNvPr>
              <p:cNvSpPr/>
              <p:nvPr/>
            </p:nvSpPr>
            <p:spPr>
              <a:xfrm>
                <a:off x="1041400" y="739265"/>
                <a:ext cx="9469414" cy="604879"/>
              </a:xfrm>
              <a:prstGeom prst="roundRect">
                <a:avLst>
                  <a:gd name="adj" fmla="val 1553"/>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ln>
                    <a:solidFill>
                      <a:schemeClr val="accent3"/>
                    </a:solidFill>
                  </a:ln>
                  <a:solidFill>
                    <a:schemeClr val="bg1"/>
                  </a:solidFill>
                </a:endParaRPr>
              </a:p>
            </p:txBody>
          </p:sp>
          <p:sp>
            <p:nvSpPr>
              <p:cNvPr id="16" name="CaixaDeTexto 15">
                <a:extLst>
                  <a:ext uri="{FF2B5EF4-FFF2-40B4-BE49-F238E27FC236}">
                    <a16:creationId xmlns:a16="http://schemas.microsoft.com/office/drawing/2014/main" id="{3A90C536-18D9-54BD-BAB4-0D7F5B19A3F9}"/>
                  </a:ext>
                </a:extLst>
              </p:cNvPr>
              <p:cNvSpPr txBox="1"/>
              <p:nvPr/>
            </p:nvSpPr>
            <p:spPr>
              <a:xfrm>
                <a:off x="1232462" y="821598"/>
                <a:ext cx="9940361" cy="400110"/>
              </a:xfrm>
              <a:prstGeom prst="rect">
                <a:avLst/>
              </a:prstGeom>
              <a:noFill/>
            </p:spPr>
            <p:txBody>
              <a:bodyPr wrap="square">
                <a:spAutoFit/>
              </a:bodyPr>
              <a:lstStyle/>
              <a:p>
                <a:r>
                  <a:rPr lang="pt-BR" sz="2000" b="1" dirty="0">
                    <a:effectLst/>
                  </a:rPr>
                  <a:t>Equipamento desatualizado</a:t>
                </a:r>
              </a:p>
            </p:txBody>
          </p:sp>
        </p:grpSp>
        <p:grpSp>
          <p:nvGrpSpPr>
            <p:cNvPr id="5" name="Agrupar 4">
              <a:extLst>
                <a:ext uri="{FF2B5EF4-FFF2-40B4-BE49-F238E27FC236}">
                  <a16:creationId xmlns:a16="http://schemas.microsoft.com/office/drawing/2014/main" id="{AD73661C-6968-6A49-9282-A02A330670B3}"/>
                </a:ext>
              </a:extLst>
            </p:cNvPr>
            <p:cNvGrpSpPr/>
            <p:nvPr/>
          </p:nvGrpSpPr>
          <p:grpSpPr>
            <a:xfrm>
              <a:off x="1019174" y="4663216"/>
              <a:ext cx="10153650" cy="604879"/>
              <a:chOff x="357164" y="739265"/>
              <a:chExt cx="10839386" cy="604879"/>
            </a:xfrm>
          </p:grpSpPr>
          <p:grpSp>
            <p:nvGrpSpPr>
              <p:cNvPr id="8" name="Agrupar 7">
                <a:extLst>
                  <a:ext uri="{FF2B5EF4-FFF2-40B4-BE49-F238E27FC236}">
                    <a16:creationId xmlns:a16="http://schemas.microsoft.com/office/drawing/2014/main" id="{5CA0B7DA-BEB2-0FFF-242E-4840C7A11D41}"/>
                  </a:ext>
                </a:extLst>
              </p:cNvPr>
              <p:cNvGrpSpPr/>
              <p:nvPr/>
            </p:nvGrpSpPr>
            <p:grpSpPr>
              <a:xfrm>
                <a:off x="357164" y="835955"/>
                <a:ext cx="454941" cy="454941"/>
                <a:chOff x="357164" y="835955"/>
                <a:chExt cx="454941" cy="454941"/>
              </a:xfrm>
            </p:grpSpPr>
            <p:sp>
              <p:nvSpPr>
                <p:cNvPr id="11" name="Elipse 10">
                  <a:extLst>
                    <a:ext uri="{FF2B5EF4-FFF2-40B4-BE49-F238E27FC236}">
                      <a16:creationId xmlns:a16="http://schemas.microsoft.com/office/drawing/2014/main" id="{2E563DDC-003E-9357-842C-56C1553B3872}"/>
                    </a:ext>
                  </a:extLst>
                </p:cNvPr>
                <p:cNvSpPr/>
                <p:nvPr/>
              </p:nvSpPr>
              <p:spPr>
                <a:xfrm>
                  <a:off x="357164" y="835955"/>
                  <a:ext cx="454941" cy="45494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 name="Seta: para a Direita 11">
                  <a:extLst>
                    <a:ext uri="{FF2B5EF4-FFF2-40B4-BE49-F238E27FC236}">
                      <a16:creationId xmlns:a16="http://schemas.microsoft.com/office/drawing/2014/main" id="{4E6A132E-1A9C-182F-AB3D-68C708037566}"/>
                    </a:ext>
                  </a:extLst>
                </p:cNvPr>
                <p:cNvSpPr/>
                <p:nvPr/>
              </p:nvSpPr>
              <p:spPr>
                <a:xfrm>
                  <a:off x="496647" y="999616"/>
                  <a:ext cx="175975" cy="127619"/>
                </a:xfrm>
                <a:prstGeom prst="rightArrow">
                  <a:avLst>
                    <a:gd name="adj1" fmla="val 25531"/>
                    <a:gd name="adj2"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9" name="Retângulo: Cantos Arredondados 8">
                <a:extLst>
                  <a:ext uri="{FF2B5EF4-FFF2-40B4-BE49-F238E27FC236}">
                    <a16:creationId xmlns:a16="http://schemas.microsoft.com/office/drawing/2014/main" id="{63948B0F-D3D6-1D20-7E59-CDB0BF29E229}"/>
                  </a:ext>
                </a:extLst>
              </p:cNvPr>
              <p:cNvSpPr/>
              <p:nvPr/>
            </p:nvSpPr>
            <p:spPr>
              <a:xfrm>
                <a:off x="1087608" y="739265"/>
                <a:ext cx="10108942" cy="604879"/>
              </a:xfrm>
              <a:prstGeom prst="roundRect">
                <a:avLst>
                  <a:gd name="adj" fmla="val 1553"/>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ln>
                    <a:solidFill>
                      <a:schemeClr val="accent3"/>
                    </a:solidFill>
                  </a:ln>
                  <a:solidFill>
                    <a:schemeClr val="bg1"/>
                  </a:solidFill>
                </a:endParaRPr>
              </a:p>
            </p:txBody>
          </p:sp>
          <p:sp>
            <p:nvSpPr>
              <p:cNvPr id="10" name="CaixaDeTexto 9">
                <a:extLst>
                  <a:ext uri="{FF2B5EF4-FFF2-40B4-BE49-F238E27FC236}">
                    <a16:creationId xmlns:a16="http://schemas.microsoft.com/office/drawing/2014/main" id="{EEE87311-16C0-CA35-39CE-3719A988B29B}"/>
                  </a:ext>
                </a:extLst>
              </p:cNvPr>
              <p:cNvSpPr txBox="1"/>
              <p:nvPr/>
            </p:nvSpPr>
            <p:spPr>
              <a:xfrm>
                <a:off x="1291621" y="844898"/>
                <a:ext cx="9715987" cy="400110"/>
              </a:xfrm>
              <a:prstGeom prst="rect">
                <a:avLst/>
              </a:prstGeom>
              <a:noFill/>
            </p:spPr>
            <p:txBody>
              <a:bodyPr wrap="square">
                <a:spAutoFit/>
              </a:bodyPr>
              <a:lstStyle/>
              <a:p>
                <a:r>
                  <a:rPr lang="pt-BR" sz="2000" b="1" dirty="0">
                    <a:effectLst/>
                  </a:rPr>
                  <a:t>Aplicativos desatualizados</a:t>
                </a:r>
              </a:p>
            </p:txBody>
          </p:sp>
        </p:grpSp>
        <p:sp>
          <p:nvSpPr>
            <p:cNvPr id="6" name="Seta: para a Direita 5">
              <a:extLst>
                <a:ext uri="{FF2B5EF4-FFF2-40B4-BE49-F238E27FC236}">
                  <a16:creationId xmlns:a16="http://schemas.microsoft.com/office/drawing/2014/main" id="{E5E44401-336A-6356-EE8E-FAAE35F938AE}"/>
                </a:ext>
              </a:extLst>
            </p:cNvPr>
            <p:cNvSpPr/>
            <p:nvPr/>
          </p:nvSpPr>
          <p:spPr>
            <a:xfrm>
              <a:off x="1149834" y="5604913"/>
              <a:ext cx="164842" cy="127619"/>
            </a:xfrm>
            <a:prstGeom prst="rightArrow">
              <a:avLst>
                <a:gd name="adj1" fmla="val 25531"/>
                <a:gd name="adj2"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Tree>
    <p:extLst>
      <p:ext uri="{BB962C8B-B14F-4D97-AF65-F5344CB8AC3E}">
        <p14:creationId xmlns:p14="http://schemas.microsoft.com/office/powerpoint/2010/main" val="71099200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Texto 6">
            <a:extLst>
              <a:ext uri="{FF2B5EF4-FFF2-40B4-BE49-F238E27FC236}">
                <a16:creationId xmlns:a16="http://schemas.microsoft.com/office/drawing/2014/main" id="{FE5FBC30-1344-AF7A-84DA-4F480435896F}"/>
              </a:ext>
            </a:extLst>
          </p:cNvPr>
          <p:cNvSpPr>
            <a:spLocks noGrp="1"/>
          </p:cNvSpPr>
          <p:nvPr>
            <p:ph type="body" sz="quarter" idx="10"/>
          </p:nvPr>
        </p:nvSpPr>
        <p:spPr/>
        <p:txBody>
          <a:bodyPr/>
          <a:lstStyle/>
          <a:p>
            <a:r>
              <a:rPr lang="pt-BR" dirty="0"/>
              <a:t>VULNERABILIDADES</a:t>
            </a:r>
          </a:p>
        </p:txBody>
      </p:sp>
      <p:sp>
        <p:nvSpPr>
          <p:cNvPr id="14" name="CaixaDeTexto 13">
            <a:extLst>
              <a:ext uri="{FF2B5EF4-FFF2-40B4-BE49-F238E27FC236}">
                <a16:creationId xmlns:a16="http://schemas.microsoft.com/office/drawing/2014/main" id="{A4792592-4479-6C6C-2E8B-F1CE98C4E8BC}"/>
              </a:ext>
            </a:extLst>
          </p:cNvPr>
          <p:cNvSpPr txBox="1"/>
          <p:nvPr/>
        </p:nvSpPr>
        <p:spPr>
          <a:xfrm>
            <a:off x="1019175" y="1929551"/>
            <a:ext cx="10570313" cy="369332"/>
          </a:xfrm>
          <a:prstGeom prst="rect">
            <a:avLst/>
          </a:prstGeom>
          <a:noFill/>
        </p:spPr>
        <p:txBody>
          <a:bodyPr wrap="square">
            <a:spAutoFit/>
          </a:bodyPr>
          <a:lstStyle/>
          <a:p>
            <a:r>
              <a:rPr lang="pt-BR" dirty="0">
                <a:solidFill>
                  <a:schemeClr val="bg2">
                    <a:lumMod val="10000"/>
                  </a:schemeClr>
                </a:solidFill>
              </a:rPr>
              <a:t>Os ataques podem ter as seguintes consequências:</a:t>
            </a:r>
          </a:p>
        </p:txBody>
      </p:sp>
      <p:grpSp>
        <p:nvGrpSpPr>
          <p:cNvPr id="26" name="Agrupar 25">
            <a:extLst>
              <a:ext uri="{FF2B5EF4-FFF2-40B4-BE49-F238E27FC236}">
                <a16:creationId xmlns:a16="http://schemas.microsoft.com/office/drawing/2014/main" id="{55D46F33-3072-0347-1F13-3FA4F4E6D467}"/>
              </a:ext>
            </a:extLst>
          </p:cNvPr>
          <p:cNvGrpSpPr/>
          <p:nvPr/>
        </p:nvGrpSpPr>
        <p:grpSpPr>
          <a:xfrm>
            <a:off x="1509824" y="3156317"/>
            <a:ext cx="2750608" cy="1079205"/>
            <a:chOff x="1019174" y="1676603"/>
            <a:chExt cx="3121093" cy="1182871"/>
          </a:xfrm>
        </p:grpSpPr>
        <p:sp>
          <p:nvSpPr>
            <p:cNvPr id="27" name="Retângulo: Cantos Arredondados 26">
              <a:extLst>
                <a:ext uri="{FF2B5EF4-FFF2-40B4-BE49-F238E27FC236}">
                  <a16:creationId xmlns:a16="http://schemas.microsoft.com/office/drawing/2014/main" id="{692D227B-B5EA-DEAC-B3F5-464C46083E3A}"/>
                </a:ext>
              </a:extLst>
            </p:cNvPr>
            <p:cNvSpPr/>
            <p:nvPr/>
          </p:nvSpPr>
          <p:spPr>
            <a:xfrm>
              <a:off x="1019174" y="1676603"/>
              <a:ext cx="3121093" cy="1182871"/>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pt-B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pt-BR"/>
            </a:p>
          </p:txBody>
        </p:sp>
        <p:sp>
          <p:nvSpPr>
            <p:cNvPr id="28" name="CaixaDeTexto 27">
              <a:extLst>
                <a:ext uri="{FF2B5EF4-FFF2-40B4-BE49-F238E27FC236}">
                  <a16:creationId xmlns:a16="http://schemas.microsoft.com/office/drawing/2014/main" id="{15D9493B-4E71-0A06-AEAC-313834DBECAD}"/>
                </a:ext>
              </a:extLst>
            </p:cNvPr>
            <p:cNvSpPr txBox="1"/>
            <p:nvPr/>
          </p:nvSpPr>
          <p:spPr>
            <a:xfrm>
              <a:off x="1217329" y="2083372"/>
              <a:ext cx="2702801" cy="404809"/>
            </a:xfrm>
            <a:prstGeom prst="rect">
              <a:avLst/>
            </a:prstGeom>
            <a:noFill/>
          </p:spPr>
          <p:txBody>
            <a:bodyPr wrap="square">
              <a:sp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pt-BR" b="1" dirty="0"/>
                <a:t>Roubo de informação</a:t>
              </a:r>
            </a:p>
          </p:txBody>
        </p:sp>
      </p:grpSp>
      <p:grpSp>
        <p:nvGrpSpPr>
          <p:cNvPr id="29" name="Agrupar 28">
            <a:extLst>
              <a:ext uri="{FF2B5EF4-FFF2-40B4-BE49-F238E27FC236}">
                <a16:creationId xmlns:a16="http://schemas.microsoft.com/office/drawing/2014/main" id="{9116FB13-2143-67EB-048E-0476D1008CF5}"/>
              </a:ext>
            </a:extLst>
          </p:cNvPr>
          <p:cNvGrpSpPr/>
          <p:nvPr/>
        </p:nvGrpSpPr>
        <p:grpSpPr>
          <a:xfrm>
            <a:off x="4608708" y="3156317"/>
            <a:ext cx="2750608" cy="1079205"/>
            <a:chOff x="4535453" y="1676603"/>
            <a:chExt cx="3121093" cy="1182871"/>
          </a:xfrm>
        </p:grpSpPr>
        <p:sp>
          <p:nvSpPr>
            <p:cNvPr id="30" name="Retângulo: Cantos Arredondados 29">
              <a:extLst>
                <a:ext uri="{FF2B5EF4-FFF2-40B4-BE49-F238E27FC236}">
                  <a16:creationId xmlns:a16="http://schemas.microsoft.com/office/drawing/2014/main" id="{9A35A8F5-3CD6-9A91-87F0-70FEFFE958EC}"/>
                </a:ext>
              </a:extLst>
            </p:cNvPr>
            <p:cNvSpPr/>
            <p:nvPr/>
          </p:nvSpPr>
          <p:spPr>
            <a:xfrm>
              <a:off x="4535453" y="1676603"/>
              <a:ext cx="3121093" cy="1182871"/>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pt-B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pt-BR"/>
            </a:p>
          </p:txBody>
        </p:sp>
        <p:sp>
          <p:nvSpPr>
            <p:cNvPr id="31" name="CaixaDeTexto 30">
              <a:extLst>
                <a:ext uri="{FF2B5EF4-FFF2-40B4-BE49-F238E27FC236}">
                  <a16:creationId xmlns:a16="http://schemas.microsoft.com/office/drawing/2014/main" id="{BC440170-8E8F-E21A-76CD-BDDA46058788}"/>
                </a:ext>
              </a:extLst>
            </p:cNvPr>
            <p:cNvSpPr txBox="1"/>
            <p:nvPr/>
          </p:nvSpPr>
          <p:spPr>
            <a:xfrm>
              <a:off x="4744598" y="2083372"/>
              <a:ext cx="2702801" cy="404809"/>
            </a:xfrm>
            <a:prstGeom prst="rect">
              <a:avLst/>
            </a:prstGeom>
            <a:noFill/>
          </p:spPr>
          <p:txBody>
            <a:bodyPr wrap="square">
              <a:sp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pt-BR" b="1" dirty="0"/>
                <a:t>Danos ao sistema</a:t>
              </a:r>
            </a:p>
          </p:txBody>
        </p:sp>
      </p:grpSp>
      <p:grpSp>
        <p:nvGrpSpPr>
          <p:cNvPr id="32" name="Agrupar 31">
            <a:extLst>
              <a:ext uri="{FF2B5EF4-FFF2-40B4-BE49-F238E27FC236}">
                <a16:creationId xmlns:a16="http://schemas.microsoft.com/office/drawing/2014/main" id="{1F71B842-5D7D-C4DD-2E11-F5EE1E8E7CEB}"/>
              </a:ext>
            </a:extLst>
          </p:cNvPr>
          <p:cNvGrpSpPr/>
          <p:nvPr/>
        </p:nvGrpSpPr>
        <p:grpSpPr>
          <a:xfrm>
            <a:off x="8057201" y="3156316"/>
            <a:ext cx="2750608" cy="1079205"/>
            <a:chOff x="4535453" y="1676603"/>
            <a:chExt cx="3121093" cy="1182871"/>
          </a:xfrm>
        </p:grpSpPr>
        <p:sp>
          <p:nvSpPr>
            <p:cNvPr id="33" name="Retângulo: Cantos Arredondados 32">
              <a:extLst>
                <a:ext uri="{FF2B5EF4-FFF2-40B4-BE49-F238E27FC236}">
                  <a16:creationId xmlns:a16="http://schemas.microsoft.com/office/drawing/2014/main" id="{093E75FC-1F83-5194-1C16-0F27A896CE95}"/>
                </a:ext>
              </a:extLst>
            </p:cNvPr>
            <p:cNvSpPr/>
            <p:nvPr/>
          </p:nvSpPr>
          <p:spPr>
            <a:xfrm>
              <a:off x="4535453" y="1676603"/>
              <a:ext cx="3121093" cy="1182871"/>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pt-B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pt-BR"/>
            </a:p>
          </p:txBody>
        </p:sp>
        <p:sp>
          <p:nvSpPr>
            <p:cNvPr id="34" name="CaixaDeTexto 33">
              <a:extLst>
                <a:ext uri="{FF2B5EF4-FFF2-40B4-BE49-F238E27FC236}">
                  <a16:creationId xmlns:a16="http://schemas.microsoft.com/office/drawing/2014/main" id="{607D4CEB-A8DF-9737-3788-06169C8A19B4}"/>
                </a:ext>
              </a:extLst>
            </p:cNvPr>
            <p:cNvSpPr txBox="1"/>
            <p:nvPr/>
          </p:nvSpPr>
          <p:spPr>
            <a:xfrm>
              <a:off x="4744598" y="2065633"/>
              <a:ext cx="2702801" cy="404809"/>
            </a:xfrm>
            <a:prstGeom prst="rect">
              <a:avLst/>
            </a:prstGeom>
            <a:noFill/>
          </p:spPr>
          <p:txBody>
            <a:bodyPr wrap="square">
              <a:sp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pt-BR" b="1" dirty="0"/>
                <a:t>Danos ao produto</a:t>
              </a:r>
            </a:p>
          </p:txBody>
        </p:sp>
      </p:grpSp>
    </p:spTree>
    <p:extLst>
      <p:ext uri="{BB962C8B-B14F-4D97-AF65-F5344CB8AC3E}">
        <p14:creationId xmlns:p14="http://schemas.microsoft.com/office/powerpoint/2010/main" val="65853846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Texto 6">
            <a:extLst>
              <a:ext uri="{FF2B5EF4-FFF2-40B4-BE49-F238E27FC236}">
                <a16:creationId xmlns:a16="http://schemas.microsoft.com/office/drawing/2014/main" id="{FE5FBC30-1344-AF7A-84DA-4F480435896F}"/>
              </a:ext>
            </a:extLst>
          </p:cNvPr>
          <p:cNvSpPr>
            <a:spLocks noGrp="1"/>
          </p:cNvSpPr>
          <p:nvPr>
            <p:ph type="body" sz="quarter" idx="10"/>
          </p:nvPr>
        </p:nvSpPr>
        <p:spPr/>
        <p:txBody>
          <a:bodyPr/>
          <a:lstStyle/>
          <a:p>
            <a:r>
              <a:rPr lang="pt-BR" dirty="0"/>
              <a:t>PREVENINDO ATAQUES</a:t>
            </a:r>
          </a:p>
        </p:txBody>
      </p:sp>
      <p:sp>
        <p:nvSpPr>
          <p:cNvPr id="14" name="CaixaDeTexto 13">
            <a:extLst>
              <a:ext uri="{FF2B5EF4-FFF2-40B4-BE49-F238E27FC236}">
                <a16:creationId xmlns:a16="http://schemas.microsoft.com/office/drawing/2014/main" id="{A4792592-4479-6C6C-2E8B-F1CE98C4E8BC}"/>
              </a:ext>
            </a:extLst>
          </p:cNvPr>
          <p:cNvSpPr txBox="1"/>
          <p:nvPr/>
        </p:nvSpPr>
        <p:spPr>
          <a:xfrm>
            <a:off x="1019175" y="1489404"/>
            <a:ext cx="10570313" cy="646331"/>
          </a:xfrm>
          <a:prstGeom prst="rect">
            <a:avLst/>
          </a:prstGeom>
          <a:noFill/>
        </p:spPr>
        <p:txBody>
          <a:bodyPr wrap="square">
            <a:spAutoFit/>
          </a:bodyPr>
          <a:lstStyle/>
          <a:p>
            <a:r>
              <a:rPr lang="pt-BR" dirty="0">
                <a:solidFill>
                  <a:schemeClr val="bg2">
                    <a:lumMod val="10000"/>
                  </a:schemeClr>
                </a:solidFill>
              </a:rPr>
              <a:t>As medidas básicas, que todos conhecem e deveriam utilizar, ainda são as mais negligenciadas, exatamente por serem as que precisam ser seguidas por todos dentro de uma organização. Elas incluem:</a:t>
            </a:r>
          </a:p>
        </p:txBody>
      </p:sp>
      <p:grpSp>
        <p:nvGrpSpPr>
          <p:cNvPr id="2" name="Agrupar 1">
            <a:extLst>
              <a:ext uri="{FF2B5EF4-FFF2-40B4-BE49-F238E27FC236}">
                <a16:creationId xmlns:a16="http://schemas.microsoft.com/office/drawing/2014/main" id="{E6015D54-8595-D29D-18A7-4D9E99388142}"/>
              </a:ext>
            </a:extLst>
          </p:cNvPr>
          <p:cNvGrpSpPr/>
          <p:nvPr/>
        </p:nvGrpSpPr>
        <p:grpSpPr>
          <a:xfrm>
            <a:off x="1019175" y="2582361"/>
            <a:ext cx="10815659" cy="3520472"/>
            <a:chOff x="1019175" y="1741079"/>
            <a:chExt cx="10815659" cy="3520472"/>
          </a:xfrm>
        </p:grpSpPr>
        <p:grpSp>
          <p:nvGrpSpPr>
            <p:cNvPr id="3" name="Agrupar 2">
              <a:extLst>
                <a:ext uri="{FF2B5EF4-FFF2-40B4-BE49-F238E27FC236}">
                  <a16:creationId xmlns:a16="http://schemas.microsoft.com/office/drawing/2014/main" id="{9FF4DE22-4115-3752-ECCB-A334D4E0C121}"/>
                </a:ext>
              </a:extLst>
            </p:cNvPr>
            <p:cNvGrpSpPr/>
            <p:nvPr/>
          </p:nvGrpSpPr>
          <p:grpSpPr>
            <a:xfrm>
              <a:off x="1019175" y="1741079"/>
              <a:ext cx="10723646" cy="1573723"/>
              <a:chOff x="357164" y="739265"/>
              <a:chExt cx="10723646" cy="1573723"/>
            </a:xfrm>
          </p:grpSpPr>
          <p:grpSp>
            <p:nvGrpSpPr>
              <p:cNvPr id="42" name="Agrupar 41">
                <a:extLst>
                  <a:ext uri="{FF2B5EF4-FFF2-40B4-BE49-F238E27FC236}">
                    <a16:creationId xmlns:a16="http://schemas.microsoft.com/office/drawing/2014/main" id="{76FB4079-2EE6-BD6E-1E25-49EFD845885B}"/>
                  </a:ext>
                </a:extLst>
              </p:cNvPr>
              <p:cNvGrpSpPr/>
              <p:nvPr/>
            </p:nvGrpSpPr>
            <p:grpSpPr>
              <a:xfrm>
                <a:off x="357164" y="835955"/>
                <a:ext cx="454941" cy="1477033"/>
                <a:chOff x="357164" y="835955"/>
                <a:chExt cx="454941" cy="1477033"/>
              </a:xfrm>
            </p:grpSpPr>
            <p:sp>
              <p:nvSpPr>
                <p:cNvPr id="45" name="Elipse 44">
                  <a:extLst>
                    <a:ext uri="{FF2B5EF4-FFF2-40B4-BE49-F238E27FC236}">
                      <a16:creationId xmlns:a16="http://schemas.microsoft.com/office/drawing/2014/main" id="{2D5C2F22-1309-216A-0CB2-BA46F30C86D1}"/>
                    </a:ext>
                  </a:extLst>
                </p:cNvPr>
                <p:cNvSpPr/>
                <p:nvPr/>
              </p:nvSpPr>
              <p:spPr>
                <a:xfrm>
                  <a:off x="357164" y="835955"/>
                  <a:ext cx="454941" cy="45494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46" name="Conector reto 45">
                  <a:extLst>
                    <a:ext uri="{FF2B5EF4-FFF2-40B4-BE49-F238E27FC236}">
                      <a16:creationId xmlns:a16="http://schemas.microsoft.com/office/drawing/2014/main" id="{826AD466-2B46-E9DE-15D9-12CB38AF2B61}"/>
                    </a:ext>
                  </a:extLst>
                </p:cNvPr>
                <p:cNvCxnSpPr>
                  <a:cxnSpLocks/>
                </p:cNvCxnSpPr>
                <p:nvPr/>
              </p:nvCxnSpPr>
              <p:spPr>
                <a:xfrm>
                  <a:off x="575288" y="1290896"/>
                  <a:ext cx="0" cy="10220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7" name="Seta: para a Direita 46">
                  <a:extLst>
                    <a:ext uri="{FF2B5EF4-FFF2-40B4-BE49-F238E27FC236}">
                      <a16:creationId xmlns:a16="http://schemas.microsoft.com/office/drawing/2014/main" id="{C5885083-D53B-65B8-8F3B-CEC9060088CF}"/>
                    </a:ext>
                  </a:extLst>
                </p:cNvPr>
                <p:cNvSpPr/>
                <p:nvPr/>
              </p:nvSpPr>
              <p:spPr>
                <a:xfrm>
                  <a:off x="496647" y="999616"/>
                  <a:ext cx="175975" cy="127619"/>
                </a:xfrm>
                <a:prstGeom prst="rightArrow">
                  <a:avLst>
                    <a:gd name="adj1" fmla="val 25531"/>
                    <a:gd name="adj2"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43" name="Retângulo: Cantos Arredondados 42">
                <a:extLst>
                  <a:ext uri="{FF2B5EF4-FFF2-40B4-BE49-F238E27FC236}">
                    <a16:creationId xmlns:a16="http://schemas.microsoft.com/office/drawing/2014/main" id="{2610D6B7-1904-4B60-3649-964DD8E6746B}"/>
                  </a:ext>
                </a:extLst>
              </p:cNvPr>
              <p:cNvSpPr/>
              <p:nvPr/>
            </p:nvSpPr>
            <p:spPr>
              <a:xfrm>
                <a:off x="1041400" y="739265"/>
                <a:ext cx="9469414" cy="631821"/>
              </a:xfrm>
              <a:prstGeom prst="roundRect">
                <a:avLst>
                  <a:gd name="adj" fmla="val 1553"/>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ln>
                    <a:solidFill>
                      <a:schemeClr val="accent3"/>
                    </a:solidFill>
                  </a:ln>
                  <a:solidFill>
                    <a:schemeClr val="bg1"/>
                  </a:solidFill>
                </a:endParaRPr>
              </a:p>
            </p:txBody>
          </p:sp>
          <p:sp>
            <p:nvSpPr>
              <p:cNvPr id="44" name="CaixaDeTexto 43">
                <a:extLst>
                  <a:ext uri="{FF2B5EF4-FFF2-40B4-BE49-F238E27FC236}">
                    <a16:creationId xmlns:a16="http://schemas.microsoft.com/office/drawing/2014/main" id="{3757420B-281A-3641-EBA3-CDA8836FBB8C}"/>
                  </a:ext>
                </a:extLst>
              </p:cNvPr>
              <p:cNvSpPr txBox="1"/>
              <p:nvPr/>
            </p:nvSpPr>
            <p:spPr>
              <a:xfrm>
                <a:off x="1232462" y="839852"/>
                <a:ext cx="9848348" cy="400110"/>
              </a:xfrm>
              <a:prstGeom prst="rect">
                <a:avLst/>
              </a:prstGeom>
              <a:noFill/>
            </p:spPr>
            <p:txBody>
              <a:bodyPr wrap="square">
                <a:spAutoFit/>
              </a:bodyPr>
              <a:lstStyle/>
              <a:p>
                <a:r>
                  <a:rPr lang="pt-BR" sz="2000" b="1" dirty="0">
                    <a:effectLst/>
                  </a:rPr>
                  <a:t>Uso de senhas fortes</a:t>
                </a:r>
              </a:p>
            </p:txBody>
          </p:sp>
        </p:grpSp>
        <p:grpSp>
          <p:nvGrpSpPr>
            <p:cNvPr id="4" name="Agrupar 3">
              <a:extLst>
                <a:ext uri="{FF2B5EF4-FFF2-40B4-BE49-F238E27FC236}">
                  <a16:creationId xmlns:a16="http://schemas.microsoft.com/office/drawing/2014/main" id="{944015EE-896B-A804-FD61-B52B7B5B47E4}"/>
                </a:ext>
              </a:extLst>
            </p:cNvPr>
            <p:cNvGrpSpPr/>
            <p:nvPr/>
          </p:nvGrpSpPr>
          <p:grpSpPr>
            <a:xfrm>
              <a:off x="1019175" y="2499093"/>
              <a:ext cx="10815659" cy="1235631"/>
              <a:chOff x="357164" y="739265"/>
              <a:chExt cx="10815659" cy="1235631"/>
            </a:xfrm>
          </p:grpSpPr>
          <p:grpSp>
            <p:nvGrpSpPr>
              <p:cNvPr id="36" name="Agrupar 35">
                <a:extLst>
                  <a:ext uri="{FF2B5EF4-FFF2-40B4-BE49-F238E27FC236}">
                    <a16:creationId xmlns:a16="http://schemas.microsoft.com/office/drawing/2014/main" id="{A7E89975-2A68-BAC8-F1D0-13F6002761D4}"/>
                  </a:ext>
                </a:extLst>
              </p:cNvPr>
              <p:cNvGrpSpPr/>
              <p:nvPr/>
            </p:nvGrpSpPr>
            <p:grpSpPr>
              <a:xfrm>
                <a:off x="357164" y="835955"/>
                <a:ext cx="454941" cy="1138941"/>
                <a:chOff x="357164" y="835955"/>
                <a:chExt cx="454941" cy="1138941"/>
              </a:xfrm>
            </p:grpSpPr>
            <p:sp>
              <p:nvSpPr>
                <p:cNvPr id="39" name="Elipse 38">
                  <a:extLst>
                    <a:ext uri="{FF2B5EF4-FFF2-40B4-BE49-F238E27FC236}">
                      <a16:creationId xmlns:a16="http://schemas.microsoft.com/office/drawing/2014/main" id="{BAD3B727-6807-6835-CCD9-6D00EECFE688}"/>
                    </a:ext>
                  </a:extLst>
                </p:cNvPr>
                <p:cNvSpPr/>
                <p:nvPr/>
              </p:nvSpPr>
              <p:spPr>
                <a:xfrm>
                  <a:off x="357164" y="835955"/>
                  <a:ext cx="454941" cy="45494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40" name="Conector reto 39">
                  <a:extLst>
                    <a:ext uri="{FF2B5EF4-FFF2-40B4-BE49-F238E27FC236}">
                      <a16:creationId xmlns:a16="http://schemas.microsoft.com/office/drawing/2014/main" id="{C23C8E1A-A590-C05C-0B95-CFF2FB1B235C}"/>
                    </a:ext>
                  </a:extLst>
                </p:cNvPr>
                <p:cNvCxnSpPr>
                  <a:cxnSpLocks/>
                </p:cNvCxnSpPr>
                <p:nvPr/>
              </p:nvCxnSpPr>
              <p:spPr>
                <a:xfrm>
                  <a:off x="575288" y="1290896"/>
                  <a:ext cx="0" cy="684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Seta: para a Direita 40">
                  <a:extLst>
                    <a:ext uri="{FF2B5EF4-FFF2-40B4-BE49-F238E27FC236}">
                      <a16:creationId xmlns:a16="http://schemas.microsoft.com/office/drawing/2014/main" id="{0568DBEC-398A-ADAB-63F9-4225708050C9}"/>
                    </a:ext>
                  </a:extLst>
                </p:cNvPr>
                <p:cNvSpPr/>
                <p:nvPr/>
              </p:nvSpPr>
              <p:spPr>
                <a:xfrm>
                  <a:off x="496647" y="999616"/>
                  <a:ext cx="175975" cy="127619"/>
                </a:xfrm>
                <a:prstGeom prst="rightArrow">
                  <a:avLst>
                    <a:gd name="adj1" fmla="val 25531"/>
                    <a:gd name="adj2"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37" name="Retângulo: Cantos Arredondados 36">
                <a:extLst>
                  <a:ext uri="{FF2B5EF4-FFF2-40B4-BE49-F238E27FC236}">
                    <a16:creationId xmlns:a16="http://schemas.microsoft.com/office/drawing/2014/main" id="{EF333508-3126-90AA-F6BE-7D047A376815}"/>
                  </a:ext>
                </a:extLst>
              </p:cNvPr>
              <p:cNvSpPr/>
              <p:nvPr/>
            </p:nvSpPr>
            <p:spPr>
              <a:xfrm>
                <a:off x="1041400" y="739265"/>
                <a:ext cx="9469414" cy="604879"/>
              </a:xfrm>
              <a:prstGeom prst="roundRect">
                <a:avLst>
                  <a:gd name="adj" fmla="val 1553"/>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ln>
                    <a:solidFill>
                      <a:schemeClr val="accent3"/>
                    </a:solidFill>
                  </a:ln>
                  <a:solidFill>
                    <a:schemeClr val="bg1"/>
                  </a:solidFill>
                </a:endParaRPr>
              </a:p>
            </p:txBody>
          </p:sp>
          <p:sp>
            <p:nvSpPr>
              <p:cNvPr id="38" name="CaixaDeTexto 37">
                <a:extLst>
                  <a:ext uri="{FF2B5EF4-FFF2-40B4-BE49-F238E27FC236}">
                    <a16:creationId xmlns:a16="http://schemas.microsoft.com/office/drawing/2014/main" id="{67421EE1-A9BC-FB8C-1A6F-9D827162A373}"/>
                  </a:ext>
                </a:extLst>
              </p:cNvPr>
              <p:cNvSpPr txBox="1"/>
              <p:nvPr/>
            </p:nvSpPr>
            <p:spPr>
              <a:xfrm>
                <a:off x="1232462" y="821598"/>
                <a:ext cx="9940361" cy="400110"/>
              </a:xfrm>
              <a:prstGeom prst="rect">
                <a:avLst/>
              </a:prstGeom>
              <a:noFill/>
            </p:spPr>
            <p:txBody>
              <a:bodyPr wrap="square">
                <a:spAutoFit/>
              </a:bodyPr>
              <a:lstStyle/>
              <a:p>
                <a:r>
                  <a:rPr lang="pt-BR" sz="2000" b="1" dirty="0">
                    <a:effectLst/>
                  </a:rPr>
                  <a:t>Uso de criptografia forte</a:t>
                </a:r>
              </a:p>
            </p:txBody>
          </p:sp>
        </p:grpSp>
        <p:grpSp>
          <p:nvGrpSpPr>
            <p:cNvPr id="5" name="Agrupar 4">
              <a:extLst>
                <a:ext uri="{FF2B5EF4-FFF2-40B4-BE49-F238E27FC236}">
                  <a16:creationId xmlns:a16="http://schemas.microsoft.com/office/drawing/2014/main" id="{C6259B4E-689E-AE97-2285-B08F1F65E6B3}"/>
                </a:ext>
              </a:extLst>
            </p:cNvPr>
            <p:cNvGrpSpPr/>
            <p:nvPr/>
          </p:nvGrpSpPr>
          <p:grpSpPr>
            <a:xfrm>
              <a:off x="1019175" y="3220620"/>
              <a:ext cx="10153650" cy="604879"/>
              <a:chOff x="357164" y="739265"/>
              <a:chExt cx="10839386" cy="604879"/>
            </a:xfrm>
          </p:grpSpPr>
          <p:grpSp>
            <p:nvGrpSpPr>
              <p:cNvPr id="22" name="Agrupar 21">
                <a:extLst>
                  <a:ext uri="{FF2B5EF4-FFF2-40B4-BE49-F238E27FC236}">
                    <a16:creationId xmlns:a16="http://schemas.microsoft.com/office/drawing/2014/main" id="{A18A5761-2A62-9453-F50E-B90A02FD88FE}"/>
                  </a:ext>
                </a:extLst>
              </p:cNvPr>
              <p:cNvGrpSpPr/>
              <p:nvPr/>
            </p:nvGrpSpPr>
            <p:grpSpPr>
              <a:xfrm>
                <a:off x="357164" y="835955"/>
                <a:ext cx="454941" cy="454941"/>
                <a:chOff x="357164" y="835955"/>
                <a:chExt cx="454941" cy="454941"/>
              </a:xfrm>
            </p:grpSpPr>
            <p:sp>
              <p:nvSpPr>
                <p:cNvPr id="25" name="Elipse 24">
                  <a:extLst>
                    <a:ext uri="{FF2B5EF4-FFF2-40B4-BE49-F238E27FC236}">
                      <a16:creationId xmlns:a16="http://schemas.microsoft.com/office/drawing/2014/main" id="{47D88FE7-6E78-4F33-8BA2-20F2C120F8FF}"/>
                    </a:ext>
                  </a:extLst>
                </p:cNvPr>
                <p:cNvSpPr/>
                <p:nvPr/>
              </p:nvSpPr>
              <p:spPr>
                <a:xfrm>
                  <a:off x="357164" y="835955"/>
                  <a:ext cx="454941" cy="45494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5" name="Seta: para a Direita 34">
                  <a:extLst>
                    <a:ext uri="{FF2B5EF4-FFF2-40B4-BE49-F238E27FC236}">
                      <a16:creationId xmlns:a16="http://schemas.microsoft.com/office/drawing/2014/main" id="{BF7FE38E-61B8-773C-B8EE-2843FD6C2CFF}"/>
                    </a:ext>
                  </a:extLst>
                </p:cNvPr>
                <p:cNvSpPr/>
                <p:nvPr/>
              </p:nvSpPr>
              <p:spPr>
                <a:xfrm>
                  <a:off x="496647" y="999616"/>
                  <a:ext cx="175975" cy="127619"/>
                </a:xfrm>
                <a:prstGeom prst="rightArrow">
                  <a:avLst>
                    <a:gd name="adj1" fmla="val 25531"/>
                    <a:gd name="adj2"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23" name="Retângulo: Cantos Arredondados 22">
                <a:extLst>
                  <a:ext uri="{FF2B5EF4-FFF2-40B4-BE49-F238E27FC236}">
                    <a16:creationId xmlns:a16="http://schemas.microsoft.com/office/drawing/2014/main" id="{DA3EF5E5-55C2-312C-9B37-9D67E6735EFC}"/>
                  </a:ext>
                </a:extLst>
              </p:cNvPr>
              <p:cNvSpPr/>
              <p:nvPr/>
            </p:nvSpPr>
            <p:spPr>
              <a:xfrm>
                <a:off x="1087608" y="739265"/>
                <a:ext cx="10108942" cy="604879"/>
              </a:xfrm>
              <a:prstGeom prst="roundRect">
                <a:avLst>
                  <a:gd name="adj" fmla="val 1553"/>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ln>
                    <a:solidFill>
                      <a:schemeClr val="accent3"/>
                    </a:solidFill>
                  </a:ln>
                  <a:solidFill>
                    <a:schemeClr val="bg1"/>
                  </a:solidFill>
                </a:endParaRPr>
              </a:p>
            </p:txBody>
          </p:sp>
          <p:sp>
            <p:nvSpPr>
              <p:cNvPr id="24" name="CaixaDeTexto 23">
                <a:extLst>
                  <a:ext uri="{FF2B5EF4-FFF2-40B4-BE49-F238E27FC236}">
                    <a16:creationId xmlns:a16="http://schemas.microsoft.com/office/drawing/2014/main" id="{AD170F2A-88DC-B2A9-25CB-8DBE94A7FC3E}"/>
                  </a:ext>
                </a:extLst>
              </p:cNvPr>
              <p:cNvSpPr txBox="1"/>
              <p:nvPr/>
            </p:nvSpPr>
            <p:spPr>
              <a:xfrm>
                <a:off x="1291621" y="844898"/>
                <a:ext cx="9715987" cy="400110"/>
              </a:xfrm>
              <a:prstGeom prst="rect">
                <a:avLst/>
              </a:prstGeom>
              <a:noFill/>
            </p:spPr>
            <p:txBody>
              <a:bodyPr wrap="square">
                <a:spAutoFit/>
              </a:bodyPr>
              <a:lstStyle/>
              <a:p>
                <a:r>
                  <a:rPr lang="pt-BR" sz="2000" b="1" dirty="0">
                    <a:effectLst/>
                  </a:rPr>
                  <a:t>Otimização do método de descoberta de outros dispositivos</a:t>
                </a:r>
              </a:p>
            </p:txBody>
          </p:sp>
        </p:grpSp>
        <p:grpSp>
          <p:nvGrpSpPr>
            <p:cNvPr id="6" name="Agrupar 5">
              <a:extLst>
                <a:ext uri="{FF2B5EF4-FFF2-40B4-BE49-F238E27FC236}">
                  <a16:creationId xmlns:a16="http://schemas.microsoft.com/office/drawing/2014/main" id="{61560037-A982-E0F7-AACE-43690FDA62D0}"/>
                </a:ext>
              </a:extLst>
            </p:cNvPr>
            <p:cNvGrpSpPr/>
            <p:nvPr/>
          </p:nvGrpSpPr>
          <p:grpSpPr>
            <a:xfrm>
              <a:off x="1019175" y="3596072"/>
              <a:ext cx="10815659" cy="939939"/>
              <a:chOff x="357164" y="404205"/>
              <a:chExt cx="10815659" cy="939939"/>
            </a:xfrm>
          </p:grpSpPr>
          <p:grpSp>
            <p:nvGrpSpPr>
              <p:cNvPr id="16" name="Agrupar 15">
                <a:extLst>
                  <a:ext uri="{FF2B5EF4-FFF2-40B4-BE49-F238E27FC236}">
                    <a16:creationId xmlns:a16="http://schemas.microsoft.com/office/drawing/2014/main" id="{98E9D9E7-D7AE-ED6F-CEC9-1EB030563E0F}"/>
                  </a:ext>
                </a:extLst>
              </p:cNvPr>
              <p:cNvGrpSpPr/>
              <p:nvPr/>
            </p:nvGrpSpPr>
            <p:grpSpPr>
              <a:xfrm>
                <a:off x="357164" y="404205"/>
                <a:ext cx="454941" cy="886691"/>
                <a:chOff x="357164" y="404205"/>
                <a:chExt cx="454941" cy="886691"/>
              </a:xfrm>
            </p:grpSpPr>
            <p:sp>
              <p:nvSpPr>
                <p:cNvPr id="19" name="Elipse 18">
                  <a:extLst>
                    <a:ext uri="{FF2B5EF4-FFF2-40B4-BE49-F238E27FC236}">
                      <a16:creationId xmlns:a16="http://schemas.microsoft.com/office/drawing/2014/main" id="{92EC7764-A0BD-1698-270A-8C8D0F769415}"/>
                    </a:ext>
                  </a:extLst>
                </p:cNvPr>
                <p:cNvSpPr/>
                <p:nvPr/>
              </p:nvSpPr>
              <p:spPr>
                <a:xfrm>
                  <a:off x="357164" y="835955"/>
                  <a:ext cx="454941" cy="45494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20" name="Conector reto 19">
                  <a:extLst>
                    <a:ext uri="{FF2B5EF4-FFF2-40B4-BE49-F238E27FC236}">
                      <a16:creationId xmlns:a16="http://schemas.microsoft.com/office/drawing/2014/main" id="{DD4ECCF3-0D51-86EF-FE9F-3657402AF694}"/>
                    </a:ext>
                  </a:extLst>
                </p:cNvPr>
                <p:cNvCxnSpPr>
                  <a:cxnSpLocks/>
                </p:cNvCxnSpPr>
                <p:nvPr/>
              </p:nvCxnSpPr>
              <p:spPr>
                <a:xfrm>
                  <a:off x="575288" y="404205"/>
                  <a:ext cx="0" cy="684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Seta: para a Direita 20">
                  <a:extLst>
                    <a:ext uri="{FF2B5EF4-FFF2-40B4-BE49-F238E27FC236}">
                      <a16:creationId xmlns:a16="http://schemas.microsoft.com/office/drawing/2014/main" id="{7C2849E1-686B-520B-FB06-811687213CBD}"/>
                    </a:ext>
                  </a:extLst>
                </p:cNvPr>
                <p:cNvSpPr/>
                <p:nvPr/>
              </p:nvSpPr>
              <p:spPr>
                <a:xfrm>
                  <a:off x="496647" y="999616"/>
                  <a:ext cx="175975" cy="127619"/>
                </a:xfrm>
                <a:prstGeom prst="rightArrow">
                  <a:avLst>
                    <a:gd name="adj1" fmla="val 25531"/>
                    <a:gd name="adj2"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17" name="Retângulo: Cantos Arredondados 16">
                <a:extLst>
                  <a:ext uri="{FF2B5EF4-FFF2-40B4-BE49-F238E27FC236}">
                    <a16:creationId xmlns:a16="http://schemas.microsoft.com/office/drawing/2014/main" id="{D7995482-4246-A56F-BA5F-4F5B1EFD0E2D}"/>
                  </a:ext>
                </a:extLst>
              </p:cNvPr>
              <p:cNvSpPr/>
              <p:nvPr/>
            </p:nvSpPr>
            <p:spPr>
              <a:xfrm>
                <a:off x="1041400" y="739265"/>
                <a:ext cx="9469414" cy="604879"/>
              </a:xfrm>
              <a:prstGeom prst="roundRect">
                <a:avLst>
                  <a:gd name="adj" fmla="val 1553"/>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ln>
                    <a:solidFill>
                      <a:schemeClr val="accent3"/>
                    </a:solidFill>
                  </a:ln>
                  <a:solidFill>
                    <a:schemeClr val="bg1"/>
                  </a:solidFill>
                </a:endParaRPr>
              </a:p>
            </p:txBody>
          </p:sp>
          <p:sp>
            <p:nvSpPr>
              <p:cNvPr id="18" name="CaixaDeTexto 17">
                <a:extLst>
                  <a:ext uri="{FF2B5EF4-FFF2-40B4-BE49-F238E27FC236}">
                    <a16:creationId xmlns:a16="http://schemas.microsoft.com/office/drawing/2014/main" id="{7E11CE3A-14A0-0A3B-0D73-E2A4EFEBDA37}"/>
                  </a:ext>
                </a:extLst>
              </p:cNvPr>
              <p:cNvSpPr txBox="1"/>
              <p:nvPr/>
            </p:nvSpPr>
            <p:spPr>
              <a:xfrm>
                <a:off x="1232462" y="821598"/>
                <a:ext cx="9940361" cy="400110"/>
              </a:xfrm>
              <a:prstGeom prst="rect">
                <a:avLst/>
              </a:prstGeom>
              <a:noFill/>
            </p:spPr>
            <p:txBody>
              <a:bodyPr wrap="square">
                <a:spAutoFit/>
              </a:bodyPr>
              <a:lstStyle/>
              <a:p>
                <a:r>
                  <a:rPr lang="pt-BR" sz="2000" b="1" dirty="0">
                    <a:effectLst/>
                  </a:rPr>
                  <a:t>Desativação de serviços não seguros</a:t>
                </a:r>
                <a:endParaRPr lang="pt-BR" sz="2000" b="1" dirty="0"/>
              </a:p>
            </p:txBody>
          </p:sp>
        </p:grpSp>
        <p:grpSp>
          <p:nvGrpSpPr>
            <p:cNvPr id="8" name="Agrupar 7">
              <a:extLst>
                <a:ext uri="{FF2B5EF4-FFF2-40B4-BE49-F238E27FC236}">
                  <a16:creationId xmlns:a16="http://schemas.microsoft.com/office/drawing/2014/main" id="{E6B99A32-8425-AA6C-A4A8-3EC096C1DEE9}"/>
                </a:ext>
              </a:extLst>
            </p:cNvPr>
            <p:cNvGrpSpPr/>
            <p:nvPr/>
          </p:nvGrpSpPr>
          <p:grpSpPr>
            <a:xfrm>
              <a:off x="1019175" y="4321612"/>
              <a:ext cx="10815659" cy="939939"/>
              <a:chOff x="357164" y="404205"/>
              <a:chExt cx="10815659" cy="939939"/>
            </a:xfrm>
          </p:grpSpPr>
          <p:grpSp>
            <p:nvGrpSpPr>
              <p:cNvPr id="9" name="Agrupar 8">
                <a:extLst>
                  <a:ext uri="{FF2B5EF4-FFF2-40B4-BE49-F238E27FC236}">
                    <a16:creationId xmlns:a16="http://schemas.microsoft.com/office/drawing/2014/main" id="{7029490F-F6EE-5277-AE2E-3C0247E4368A}"/>
                  </a:ext>
                </a:extLst>
              </p:cNvPr>
              <p:cNvGrpSpPr/>
              <p:nvPr/>
            </p:nvGrpSpPr>
            <p:grpSpPr>
              <a:xfrm>
                <a:off x="357164" y="404205"/>
                <a:ext cx="454941" cy="886691"/>
                <a:chOff x="357164" y="404205"/>
                <a:chExt cx="454941" cy="886691"/>
              </a:xfrm>
            </p:grpSpPr>
            <p:sp>
              <p:nvSpPr>
                <p:cNvPr id="12" name="Elipse 11">
                  <a:extLst>
                    <a:ext uri="{FF2B5EF4-FFF2-40B4-BE49-F238E27FC236}">
                      <a16:creationId xmlns:a16="http://schemas.microsoft.com/office/drawing/2014/main" id="{2F00A320-2D4A-5DF3-C006-51CB0AEDBD40}"/>
                    </a:ext>
                  </a:extLst>
                </p:cNvPr>
                <p:cNvSpPr/>
                <p:nvPr/>
              </p:nvSpPr>
              <p:spPr>
                <a:xfrm>
                  <a:off x="357164" y="835955"/>
                  <a:ext cx="454941" cy="45494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3" name="Conector reto 12">
                  <a:extLst>
                    <a:ext uri="{FF2B5EF4-FFF2-40B4-BE49-F238E27FC236}">
                      <a16:creationId xmlns:a16="http://schemas.microsoft.com/office/drawing/2014/main" id="{EE6DC5A7-4076-EDB0-B1F0-B81F18AB5E74}"/>
                    </a:ext>
                  </a:extLst>
                </p:cNvPr>
                <p:cNvCxnSpPr>
                  <a:cxnSpLocks/>
                </p:cNvCxnSpPr>
                <p:nvPr/>
              </p:nvCxnSpPr>
              <p:spPr>
                <a:xfrm>
                  <a:off x="575288" y="404205"/>
                  <a:ext cx="0" cy="684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Seta: para a Direita 14">
                  <a:extLst>
                    <a:ext uri="{FF2B5EF4-FFF2-40B4-BE49-F238E27FC236}">
                      <a16:creationId xmlns:a16="http://schemas.microsoft.com/office/drawing/2014/main" id="{D62B15E9-066F-8EAC-C10C-E57B0FDED6FD}"/>
                    </a:ext>
                  </a:extLst>
                </p:cNvPr>
                <p:cNvSpPr/>
                <p:nvPr/>
              </p:nvSpPr>
              <p:spPr>
                <a:xfrm>
                  <a:off x="496647" y="999616"/>
                  <a:ext cx="175975" cy="127619"/>
                </a:xfrm>
                <a:prstGeom prst="rightArrow">
                  <a:avLst>
                    <a:gd name="adj1" fmla="val 25531"/>
                    <a:gd name="adj2"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10" name="Retângulo: Cantos Arredondados 9">
                <a:extLst>
                  <a:ext uri="{FF2B5EF4-FFF2-40B4-BE49-F238E27FC236}">
                    <a16:creationId xmlns:a16="http://schemas.microsoft.com/office/drawing/2014/main" id="{B09308A0-5A97-2CCF-CA80-3BB26099E91A}"/>
                  </a:ext>
                </a:extLst>
              </p:cNvPr>
              <p:cNvSpPr/>
              <p:nvPr/>
            </p:nvSpPr>
            <p:spPr>
              <a:xfrm>
                <a:off x="1041400" y="739265"/>
                <a:ext cx="9469414" cy="604879"/>
              </a:xfrm>
              <a:prstGeom prst="roundRect">
                <a:avLst>
                  <a:gd name="adj" fmla="val 1553"/>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ln>
                    <a:solidFill>
                      <a:schemeClr val="accent3"/>
                    </a:solidFill>
                  </a:ln>
                  <a:solidFill>
                    <a:schemeClr val="bg1"/>
                  </a:solidFill>
                </a:endParaRPr>
              </a:p>
            </p:txBody>
          </p:sp>
          <p:sp>
            <p:nvSpPr>
              <p:cNvPr id="11" name="CaixaDeTexto 10">
                <a:extLst>
                  <a:ext uri="{FF2B5EF4-FFF2-40B4-BE49-F238E27FC236}">
                    <a16:creationId xmlns:a16="http://schemas.microsoft.com/office/drawing/2014/main" id="{96E20CD9-09DD-D237-EAB6-A29089303E95}"/>
                  </a:ext>
                </a:extLst>
              </p:cNvPr>
              <p:cNvSpPr txBox="1"/>
              <p:nvPr/>
            </p:nvSpPr>
            <p:spPr>
              <a:xfrm>
                <a:off x="1232462" y="821598"/>
                <a:ext cx="9940361" cy="400110"/>
              </a:xfrm>
              <a:prstGeom prst="rect">
                <a:avLst/>
              </a:prstGeom>
              <a:noFill/>
            </p:spPr>
            <p:txBody>
              <a:bodyPr wrap="square">
                <a:spAutoFit/>
              </a:bodyPr>
              <a:lstStyle/>
              <a:p>
                <a:r>
                  <a:rPr lang="pt-BR" sz="2000" b="1" dirty="0">
                    <a:effectLst/>
                  </a:rPr>
                  <a:t>Otimização da estrutura da rede</a:t>
                </a:r>
              </a:p>
            </p:txBody>
          </p:sp>
        </p:grpSp>
      </p:grpSp>
    </p:spTree>
    <p:extLst>
      <p:ext uri="{BB962C8B-B14F-4D97-AF65-F5344CB8AC3E}">
        <p14:creationId xmlns:p14="http://schemas.microsoft.com/office/powerpoint/2010/main" val="251461153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Espaço Reservado para Texto 7">
            <a:extLst>
              <a:ext uri="{FF2B5EF4-FFF2-40B4-BE49-F238E27FC236}">
                <a16:creationId xmlns:a16="http://schemas.microsoft.com/office/drawing/2014/main" id="{4BAA6DA1-7BF1-A712-E66C-CDC3F6D07E06}"/>
              </a:ext>
            </a:extLst>
          </p:cNvPr>
          <p:cNvSpPr>
            <a:spLocks noGrp="1"/>
          </p:cNvSpPr>
          <p:nvPr>
            <p:ph type="body" sz="quarter" idx="11"/>
          </p:nvPr>
        </p:nvSpPr>
        <p:spPr/>
        <p:txBody>
          <a:bodyPr/>
          <a:lstStyle/>
          <a:p>
            <a:r>
              <a:rPr lang="pt-BR" dirty="0"/>
              <a:t>Integração com sistemas de Cloud para IOT</a:t>
            </a:r>
          </a:p>
        </p:txBody>
      </p:sp>
      <p:pic>
        <p:nvPicPr>
          <p:cNvPr id="5" name="Espaço Reservado para Imagem 4">
            <a:extLst>
              <a:ext uri="{FF2B5EF4-FFF2-40B4-BE49-F238E27FC236}">
                <a16:creationId xmlns:a16="http://schemas.microsoft.com/office/drawing/2014/main" id="{15EEA9E9-C1D3-8C16-3089-DC211B2A8719}"/>
              </a:ext>
            </a:extLst>
          </p:cNvPr>
          <p:cNvPicPr>
            <a:picLocks noGrp="1" noChangeAspect="1"/>
          </p:cNvPicPr>
          <p:nvPr>
            <p:ph type="pic" sz="quarter" idx="10"/>
          </p:nvPr>
        </p:nvPicPr>
        <p:blipFill>
          <a:blip r:embed="rId2"/>
          <a:srcRect l="34930" r="34930"/>
          <a:stretch/>
        </p:blipFill>
        <p:spPr/>
      </p:pic>
    </p:spTree>
    <p:extLst>
      <p:ext uri="{BB962C8B-B14F-4D97-AF65-F5344CB8AC3E}">
        <p14:creationId xmlns:p14="http://schemas.microsoft.com/office/powerpoint/2010/main" val="86204798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a:extLst>
              <a:ext uri="{FF2B5EF4-FFF2-40B4-BE49-F238E27FC236}">
                <a16:creationId xmlns:a16="http://schemas.microsoft.com/office/drawing/2014/main" id="{391A6905-4BFA-35B9-AD39-77EE3C036AB7}"/>
              </a:ext>
            </a:extLst>
          </p:cNvPr>
          <p:cNvSpPr>
            <a:spLocks noGrp="1"/>
          </p:cNvSpPr>
          <p:nvPr>
            <p:ph type="body" sz="quarter" idx="10"/>
          </p:nvPr>
        </p:nvSpPr>
        <p:spPr/>
        <p:txBody>
          <a:bodyPr/>
          <a:lstStyle/>
          <a:p>
            <a:r>
              <a:rPr lang="pt-BR" dirty="0"/>
              <a:t>CONCEITUANDO PLATAFORMAS NA NUVEM</a:t>
            </a:r>
          </a:p>
        </p:txBody>
      </p:sp>
      <p:sp>
        <p:nvSpPr>
          <p:cNvPr id="7" name="CaixaDeTexto 6">
            <a:extLst>
              <a:ext uri="{FF2B5EF4-FFF2-40B4-BE49-F238E27FC236}">
                <a16:creationId xmlns:a16="http://schemas.microsoft.com/office/drawing/2014/main" id="{B9B3F3EF-296E-C70F-5E87-DC62E5AC509E}"/>
              </a:ext>
            </a:extLst>
          </p:cNvPr>
          <p:cNvSpPr txBox="1"/>
          <p:nvPr/>
        </p:nvSpPr>
        <p:spPr>
          <a:xfrm>
            <a:off x="1039060" y="1770733"/>
            <a:ext cx="10623476" cy="646331"/>
          </a:xfrm>
          <a:prstGeom prst="rect">
            <a:avLst/>
          </a:prstGeom>
          <a:noFill/>
        </p:spPr>
        <p:txBody>
          <a:bodyPr wrap="square">
            <a:spAutoFit/>
          </a:bodyPr>
          <a:lstStyle/>
          <a:p>
            <a:r>
              <a:rPr lang="pt-BR" dirty="0">
                <a:solidFill>
                  <a:schemeClr val="bg2">
                    <a:lumMod val="10000"/>
                  </a:schemeClr>
                </a:solidFill>
              </a:rPr>
              <a:t>Com a virtualização e a comoditização do hardware, um novo modelo de negócios surgiu, baseado na computação em nuvem, que consiste em usar sob demanda recursos de hardware e de software:</a:t>
            </a:r>
          </a:p>
        </p:txBody>
      </p:sp>
      <p:grpSp>
        <p:nvGrpSpPr>
          <p:cNvPr id="27" name="Agrupar 26">
            <a:extLst>
              <a:ext uri="{FF2B5EF4-FFF2-40B4-BE49-F238E27FC236}">
                <a16:creationId xmlns:a16="http://schemas.microsoft.com/office/drawing/2014/main" id="{1B6F3889-B495-B924-ED92-07FE0660652A}"/>
              </a:ext>
            </a:extLst>
          </p:cNvPr>
          <p:cNvGrpSpPr/>
          <p:nvPr/>
        </p:nvGrpSpPr>
        <p:grpSpPr>
          <a:xfrm>
            <a:off x="3045580" y="2885696"/>
            <a:ext cx="6100841" cy="2714215"/>
            <a:chOff x="1401828" y="1259728"/>
            <a:chExt cx="6100841" cy="2714215"/>
          </a:xfrm>
        </p:grpSpPr>
        <p:grpSp>
          <p:nvGrpSpPr>
            <p:cNvPr id="28" name="Agrupar 27">
              <a:extLst>
                <a:ext uri="{FF2B5EF4-FFF2-40B4-BE49-F238E27FC236}">
                  <a16:creationId xmlns:a16="http://schemas.microsoft.com/office/drawing/2014/main" id="{09D83347-C3DD-A98A-09E8-4B41D6BC5659}"/>
                </a:ext>
              </a:extLst>
            </p:cNvPr>
            <p:cNvGrpSpPr/>
            <p:nvPr/>
          </p:nvGrpSpPr>
          <p:grpSpPr>
            <a:xfrm>
              <a:off x="1413176" y="1753474"/>
              <a:ext cx="2903523" cy="1389473"/>
              <a:chOff x="1413176" y="1753474"/>
              <a:chExt cx="2903523" cy="1389473"/>
            </a:xfrm>
          </p:grpSpPr>
          <p:sp>
            <p:nvSpPr>
              <p:cNvPr id="35" name="CaixaDeTexto 34">
                <a:extLst>
                  <a:ext uri="{FF2B5EF4-FFF2-40B4-BE49-F238E27FC236}">
                    <a16:creationId xmlns:a16="http://schemas.microsoft.com/office/drawing/2014/main" id="{A929762D-92F0-91C8-871F-CF1F67BFB6EE}"/>
                  </a:ext>
                </a:extLst>
              </p:cNvPr>
              <p:cNvSpPr txBox="1"/>
              <p:nvPr/>
            </p:nvSpPr>
            <p:spPr>
              <a:xfrm>
                <a:off x="1413176" y="2219617"/>
                <a:ext cx="2903523" cy="923330"/>
              </a:xfrm>
              <a:prstGeom prst="rect">
                <a:avLst/>
              </a:prstGeom>
              <a:noFill/>
            </p:spPr>
            <p:txBody>
              <a:bodyPr wrap="square">
                <a:spAutoFit/>
              </a:bodyPr>
              <a:lstStyle/>
              <a:p>
                <a:r>
                  <a:rPr lang="pt-BR" dirty="0">
                    <a:solidFill>
                      <a:schemeClr val="bg2">
                        <a:lumMod val="25000"/>
                      </a:schemeClr>
                    </a:solidFill>
                    <a:effectLst/>
                  </a:rPr>
                  <a:t>Servidores, rede, banda de transmissão, processamento, armazenamento</a:t>
                </a:r>
                <a:r>
                  <a:rPr lang="pt-BR" dirty="0">
                    <a:solidFill>
                      <a:schemeClr val="bg2">
                        <a:lumMod val="25000"/>
                      </a:schemeClr>
                    </a:solidFill>
                  </a:rPr>
                  <a:t> e</a:t>
                </a:r>
                <a:r>
                  <a:rPr lang="pt-BR" dirty="0">
                    <a:solidFill>
                      <a:schemeClr val="bg2">
                        <a:lumMod val="25000"/>
                      </a:schemeClr>
                    </a:solidFill>
                    <a:effectLst/>
                  </a:rPr>
                  <a:t> memória.</a:t>
                </a:r>
              </a:p>
            </p:txBody>
          </p:sp>
          <p:sp>
            <p:nvSpPr>
              <p:cNvPr id="36" name="CaixaDeTexto 35">
                <a:extLst>
                  <a:ext uri="{FF2B5EF4-FFF2-40B4-BE49-F238E27FC236}">
                    <a16:creationId xmlns:a16="http://schemas.microsoft.com/office/drawing/2014/main" id="{3E6EEA4A-40DC-6D36-8932-3852DFE11657}"/>
                  </a:ext>
                </a:extLst>
              </p:cNvPr>
              <p:cNvSpPr txBox="1"/>
              <p:nvPr/>
            </p:nvSpPr>
            <p:spPr>
              <a:xfrm>
                <a:off x="1413177" y="1753474"/>
                <a:ext cx="2801990" cy="400110"/>
              </a:xfrm>
              <a:prstGeom prst="rect">
                <a:avLst/>
              </a:prstGeom>
              <a:noFill/>
            </p:spPr>
            <p:txBody>
              <a:bodyPr wrap="square">
                <a:spAutoFit/>
              </a:bodyPr>
              <a:lstStyle/>
              <a:p>
                <a:r>
                  <a:rPr lang="pt-BR" sz="2000" b="1" dirty="0">
                    <a:effectLst/>
                  </a:rPr>
                  <a:t>Hardware</a:t>
                </a:r>
                <a:endParaRPr lang="pt-BR" sz="2000" b="1" dirty="0"/>
              </a:p>
            </p:txBody>
          </p:sp>
        </p:grpSp>
        <p:grpSp>
          <p:nvGrpSpPr>
            <p:cNvPr id="29" name="Agrupar 28">
              <a:extLst>
                <a:ext uri="{FF2B5EF4-FFF2-40B4-BE49-F238E27FC236}">
                  <a16:creationId xmlns:a16="http://schemas.microsoft.com/office/drawing/2014/main" id="{37FCA5EA-933A-0ABC-2A4B-F52F6064DA98}"/>
                </a:ext>
              </a:extLst>
            </p:cNvPr>
            <p:cNvGrpSpPr/>
            <p:nvPr/>
          </p:nvGrpSpPr>
          <p:grpSpPr>
            <a:xfrm>
              <a:off x="1401828" y="1259728"/>
              <a:ext cx="3469681" cy="164463"/>
              <a:chOff x="1372331" y="1181221"/>
              <a:chExt cx="3469681" cy="164463"/>
            </a:xfrm>
            <a:solidFill>
              <a:schemeClr val="tx1"/>
            </a:solidFill>
          </p:grpSpPr>
          <p:sp>
            <p:nvSpPr>
              <p:cNvPr id="32" name="Elipse 31">
                <a:extLst>
                  <a:ext uri="{FF2B5EF4-FFF2-40B4-BE49-F238E27FC236}">
                    <a16:creationId xmlns:a16="http://schemas.microsoft.com/office/drawing/2014/main" id="{BE368BA6-46D2-1675-65FD-AD7F260A90E0}"/>
                  </a:ext>
                </a:extLst>
              </p:cNvPr>
              <p:cNvSpPr/>
              <p:nvPr/>
            </p:nvSpPr>
            <p:spPr>
              <a:xfrm>
                <a:off x="1372331" y="1181221"/>
                <a:ext cx="164463" cy="164463"/>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3" name="Elipse 32">
                <a:extLst>
                  <a:ext uri="{FF2B5EF4-FFF2-40B4-BE49-F238E27FC236}">
                    <a16:creationId xmlns:a16="http://schemas.microsoft.com/office/drawing/2014/main" id="{F21A3B22-93AD-C5B6-D5C0-12528D941AAE}"/>
                  </a:ext>
                </a:extLst>
              </p:cNvPr>
              <p:cNvSpPr/>
              <p:nvPr/>
            </p:nvSpPr>
            <p:spPr>
              <a:xfrm>
                <a:off x="4677549" y="1181221"/>
                <a:ext cx="164463" cy="164463"/>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34" name="Conector reto 33">
                <a:extLst>
                  <a:ext uri="{FF2B5EF4-FFF2-40B4-BE49-F238E27FC236}">
                    <a16:creationId xmlns:a16="http://schemas.microsoft.com/office/drawing/2014/main" id="{69F393E7-18BA-E5A0-3BAE-86F1E7DE0AFB}"/>
                  </a:ext>
                </a:extLst>
              </p:cNvPr>
              <p:cNvCxnSpPr>
                <a:cxnSpLocks/>
                <a:endCxn id="33" idx="2"/>
              </p:cNvCxnSpPr>
              <p:nvPr/>
            </p:nvCxnSpPr>
            <p:spPr>
              <a:xfrm>
                <a:off x="1454562" y="1263452"/>
                <a:ext cx="3222987" cy="1"/>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0" name="CaixaDeTexto 29">
              <a:extLst>
                <a:ext uri="{FF2B5EF4-FFF2-40B4-BE49-F238E27FC236}">
                  <a16:creationId xmlns:a16="http://schemas.microsoft.com/office/drawing/2014/main" id="{66034D51-A55D-2637-BADE-777DA551D574}"/>
                </a:ext>
              </a:extLst>
            </p:cNvPr>
            <p:cNvSpPr txBox="1"/>
            <p:nvPr/>
          </p:nvSpPr>
          <p:spPr>
            <a:xfrm>
              <a:off x="4700679" y="2219617"/>
              <a:ext cx="2801990" cy="1754326"/>
            </a:xfrm>
            <a:prstGeom prst="rect">
              <a:avLst/>
            </a:prstGeom>
            <a:noFill/>
          </p:spPr>
          <p:txBody>
            <a:bodyPr wrap="square">
              <a:spAutoFit/>
            </a:bodyPr>
            <a:lstStyle/>
            <a:p>
              <a:r>
                <a:rPr lang="pt-BR" dirty="0">
                  <a:solidFill>
                    <a:schemeClr val="bg2">
                      <a:lumMod val="25000"/>
                    </a:schemeClr>
                  </a:solidFill>
                  <a:effectLst/>
                </a:rPr>
                <a:t>Banco de dados, sistemas operacionais, balanceamento de carga, sistemas de </a:t>
              </a:r>
              <a:r>
                <a:rPr lang="pt-BR" dirty="0" err="1">
                  <a:solidFill>
                    <a:schemeClr val="bg2">
                      <a:lumMod val="25000"/>
                    </a:schemeClr>
                  </a:solidFill>
                  <a:effectLst/>
                </a:rPr>
                <a:t>analytics</a:t>
              </a:r>
              <a:r>
                <a:rPr lang="pt-BR" dirty="0">
                  <a:solidFill>
                    <a:schemeClr val="bg2">
                      <a:lumMod val="25000"/>
                    </a:schemeClr>
                  </a:solidFill>
                  <a:effectLst/>
                </a:rPr>
                <a:t>, aprendizado de máquina e gerenciamento.</a:t>
              </a:r>
            </a:p>
          </p:txBody>
        </p:sp>
        <p:sp>
          <p:nvSpPr>
            <p:cNvPr id="31" name="CaixaDeTexto 30">
              <a:extLst>
                <a:ext uri="{FF2B5EF4-FFF2-40B4-BE49-F238E27FC236}">
                  <a16:creationId xmlns:a16="http://schemas.microsoft.com/office/drawing/2014/main" id="{88282046-340F-937F-ED1D-5E2C93DAD34B}"/>
                </a:ext>
              </a:extLst>
            </p:cNvPr>
            <p:cNvSpPr txBox="1"/>
            <p:nvPr/>
          </p:nvSpPr>
          <p:spPr>
            <a:xfrm>
              <a:off x="4700679" y="1753474"/>
              <a:ext cx="2801990" cy="400110"/>
            </a:xfrm>
            <a:prstGeom prst="rect">
              <a:avLst/>
            </a:prstGeom>
            <a:noFill/>
          </p:spPr>
          <p:txBody>
            <a:bodyPr wrap="square">
              <a:spAutoFit/>
            </a:bodyPr>
            <a:lstStyle/>
            <a:p>
              <a:r>
                <a:rPr lang="pt-BR" sz="2000" b="1" dirty="0">
                  <a:effectLst/>
                </a:rPr>
                <a:t>Software</a:t>
              </a:r>
              <a:endParaRPr lang="pt-BR" sz="2000" b="1" dirty="0"/>
            </a:p>
          </p:txBody>
        </p:sp>
      </p:grpSp>
    </p:spTree>
    <p:extLst>
      <p:ext uri="{BB962C8B-B14F-4D97-AF65-F5344CB8AC3E}">
        <p14:creationId xmlns:p14="http://schemas.microsoft.com/office/powerpoint/2010/main" val="24534909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a:extLst>
              <a:ext uri="{FF2B5EF4-FFF2-40B4-BE49-F238E27FC236}">
                <a16:creationId xmlns:a16="http://schemas.microsoft.com/office/drawing/2014/main" id="{391A6905-4BFA-35B9-AD39-77EE3C036AB7}"/>
              </a:ext>
            </a:extLst>
          </p:cNvPr>
          <p:cNvSpPr>
            <a:spLocks noGrp="1"/>
          </p:cNvSpPr>
          <p:nvPr>
            <p:ph type="body" sz="quarter" idx="10"/>
          </p:nvPr>
        </p:nvSpPr>
        <p:spPr/>
        <p:txBody>
          <a:bodyPr/>
          <a:lstStyle/>
          <a:p>
            <a:r>
              <a:rPr lang="pt-BR" dirty="0"/>
              <a:t>CONCEITUANDO PLATAFORMAS NA NUVEM</a:t>
            </a:r>
          </a:p>
        </p:txBody>
      </p:sp>
      <p:sp>
        <p:nvSpPr>
          <p:cNvPr id="7" name="CaixaDeTexto 6">
            <a:extLst>
              <a:ext uri="{FF2B5EF4-FFF2-40B4-BE49-F238E27FC236}">
                <a16:creationId xmlns:a16="http://schemas.microsoft.com/office/drawing/2014/main" id="{B9B3F3EF-296E-C70F-5E87-DC62E5AC509E}"/>
              </a:ext>
            </a:extLst>
          </p:cNvPr>
          <p:cNvSpPr txBox="1"/>
          <p:nvPr/>
        </p:nvSpPr>
        <p:spPr>
          <a:xfrm>
            <a:off x="1019175" y="1713282"/>
            <a:ext cx="10153650" cy="646331"/>
          </a:xfrm>
          <a:prstGeom prst="rect">
            <a:avLst/>
          </a:prstGeom>
          <a:noFill/>
        </p:spPr>
        <p:txBody>
          <a:bodyPr wrap="square">
            <a:spAutoFit/>
          </a:bodyPr>
          <a:lstStyle/>
          <a:p>
            <a:r>
              <a:rPr lang="pt-BR" dirty="0">
                <a:solidFill>
                  <a:schemeClr val="bg2">
                    <a:lumMod val="10000"/>
                  </a:schemeClr>
                </a:solidFill>
              </a:rPr>
              <a:t>De acordo com o </a:t>
            </a:r>
            <a:r>
              <a:rPr lang="pt-BR" dirty="0" err="1">
                <a:solidFill>
                  <a:schemeClr val="bg2">
                    <a:lumMod val="10000"/>
                  </a:schemeClr>
                </a:solidFill>
              </a:rPr>
              <a:t>National</a:t>
            </a:r>
            <a:r>
              <a:rPr lang="pt-BR" dirty="0">
                <a:solidFill>
                  <a:schemeClr val="bg2">
                    <a:lumMod val="10000"/>
                  </a:schemeClr>
                </a:solidFill>
              </a:rPr>
              <a:t> </a:t>
            </a:r>
            <a:r>
              <a:rPr lang="pt-BR" dirty="0" err="1">
                <a:solidFill>
                  <a:schemeClr val="bg2">
                    <a:lumMod val="10000"/>
                  </a:schemeClr>
                </a:solidFill>
              </a:rPr>
              <a:t>Institute</a:t>
            </a:r>
            <a:r>
              <a:rPr lang="pt-BR" dirty="0">
                <a:solidFill>
                  <a:schemeClr val="bg2">
                    <a:lumMod val="10000"/>
                  </a:schemeClr>
                </a:solidFill>
              </a:rPr>
              <a:t> </a:t>
            </a:r>
            <a:r>
              <a:rPr lang="pt-BR" dirty="0" err="1">
                <a:solidFill>
                  <a:schemeClr val="bg2">
                    <a:lumMod val="10000"/>
                  </a:schemeClr>
                </a:solidFill>
              </a:rPr>
              <a:t>of</a:t>
            </a:r>
            <a:r>
              <a:rPr lang="pt-BR" dirty="0">
                <a:solidFill>
                  <a:schemeClr val="bg2">
                    <a:lumMod val="10000"/>
                  </a:schemeClr>
                </a:solidFill>
              </a:rPr>
              <a:t> Standards </a:t>
            </a:r>
            <a:r>
              <a:rPr lang="pt-BR" dirty="0" err="1">
                <a:solidFill>
                  <a:schemeClr val="bg2">
                    <a:lumMod val="10000"/>
                  </a:schemeClr>
                </a:solidFill>
              </a:rPr>
              <a:t>and</a:t>
            </a:r>
            <a:r>
              <a:rPr lang="pt-BR" dirty="0">
                <a:solidFill>
                  <a:schemeClr val="bg2">
                    <a:lumMod val="10000"/>
                  </a:schemeClr>
                </a:solidFill>
              </a:rPr>
              <a:t> Technology (NIST), a computação em nuvem possui cinco características essenciais:</a:t>
            </a:r>
          </a:p>
        </p:txBody>
      </p:sp>
      <p:grpSp>
        <p:nvGrpSpPr>
          <p:cNvPr id="30" name="Agrupar 29">
            <a:extLst>
              <a:ext uri="{FF2B5EF4-FFF2-40B4-BE49-F238E27FC236}">
                <a16:creationId xmlns:a16="http://schemas.microsoft.com/office/drawing/2014/main" id="{0791AD86-455E-3273-053F-8A4AB1088CFE}"/>
              </a:ext>
            </a:extLst>
          </p:cNvPr>
          <p:cNvGrpSpPr/>
          <p:nvPr/>
        </p:nvGrpSpPr>
        <p:grpSpPr>
          <a:xfrm>
            <a:off x="1499191" y="2889397"/>
            <a:ext cx="2750608" cy="1079205"/>
            <a:chOff x="1019174" y="1676603"/>
            <a:chExt cx="3121093" cy="1182871"/>
          </a:xfrm>
        </p:grpSpPr>
        <p:sp>
          <p:nvSpPr>
            <p:cNvPr id="31" name="Retângulo: Cantos Arredondados 30">
              <a:extLst>
                <a:ext uri="{FF2B5EF4-FFF2-40B4-BE49-F238E27FC236}">
                  <a16:creationId xmlns:a16="http://schemas.microsoft.com/office/drawing/2014/main" id="{F6900F6C-327E-2A57-951F-FFB21A402EC9}"/>
                </a:ext>
              </a:extLst>
            </p:cNvPr>
            <p:cNvSpPr/>
            <p:nvPr/>
          </p:nvSpPr>
          <p:spPr>
            <a:xfrm>
              <a:off x="1019174" y="1676603"/>
              <a:ext cx="3121093" cy="1182871"/>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pt-B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pt-BR"/>
            </a:p>
          </p:txBody>
        </p:sp>
        <p:sp>
          <p:nvSpPr>
            <p:cNvPr id="32" name="CaixaDeTexto 31">
              <a:extLst>
                <a:ext uri="{FF2B5EF4-FFF2-40B4-BE49-F238E27FC236}">
                  <a16:creationId xmlns:a16="http://schemas.microsoft.com/office/drawing/2014/main" id="{A615BFB1-C046-5FD0-37FA-68B17589662E}"/>
                </a:ext>
              </a:extLst>
            </p:cNvPr>
            <p:cNvSpPr txBox="1"/>
            <p:nvPr/>
          </p:nvSpPr>
          <p:spPr>
            <a:xfrm>
              <a:off x="1217329" y="2083372"/>
              <a:ext cx="2702801" cy="404809"/>
            </a:xfrm>
            <a:prstGeom prst="rect">
              <a:avLst/>
            </a:prstGeom>
            <a:noFill/>
          </p:spPr>
          <p:txBody>
            <a:bodyPr wrap="square">
              <a:sp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pt-BR" b="1" dirty="0"/>
                <a:t>Self-service</a:t>
              </a:r>
            </a:p>
          </p:txBody>
        </p:sp>
      </p:grpSp>
      <p:grpSp>
        <p:nvGrpSpPr>
          <p:cNvPr id="33" name="Agrupar 32">
            <a:extLst>
              <a:ext uri="{FF2B5EF4-FFF2-40B4-BE49-F238E27FC236}">
                <a16:creationId xmlns:a16="http://schemas.microsoft.com/office/drawing/2014/main" id="{6F553C18-55A0-92A1-7C4D-1314C969F9AC}"/>
              </a:ext>
            </a:extLst>
          </p:cNvPr>
          <p:cNvGrpSpPr/>
          <p:nvPr/>
        </p:nvGrpSpPr>
        <p:grpSpPr>
          <a:xfrm>
            <a:off x="4772879" y="2889396"/>
            <a:ext cx="2750608" cy="1079205"/>
            <a:chOff x="4535453" y="1676603"/>
            <a:chExt cx="3121093" cy="1182871"/>
          </a:xfrm>
        </p:grpSpPr>
        <p:sp>
          <p:nvSpPr>
            <p:cNvPr id="34" name="Retângulo: Cantos Arredondados 33">
              <a:extLst>
                <a:ext uri="{FF2B5EF4-FFF2-40B4-BE49-F238E27FC236}">
                  <a16:creationId xmlns:a16="http://schemas.microsoft.com/office/drawing/2014/main" id="{2E8CA043-BA93-09E3-3CB9-97B91A07D0C0}"/>
                </a:ext>
              </a:extLst>
            </p:cNvPr>
            <p:cNvSpPr/>
            <p:nvPr/>
          </p:nvSpPr>
          <p:spPr>
            <a:xfrm>
              <a:off x="4535453" y="1676603"/>
              <a:ext cx="3121093" cy="1182871"/>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pt-B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pt-BR"/>
            </a:p>
          </p:txBody>
        </p:sp>
        <p:sp>
          <p:nvSpPr>
            <p:cNvPr id="35" name="CaixaDeTexto 34">
              <a:extLst>
                <a:ext uri="{FF2B5EF4-FFF2-40B4-BE49-F238E27FC236}">
                  <a16:creationId xmlns:a16="http://schemas.microsoft.com/office/drawing/2014/main" id="{4819CDAE-9001-070B-EC69-FF07FE04D923}"/>
                </a:ext>
              </a:extLst>
            </p:cNvPr>
            <p:cNvSpPr txBox="1"/>
            <p:nvPr/>
          </p:nvSpPr>
          <p:spPr>
            <a:xfrm>
              <a:off x="4744598" y="2083372"/>
              <a:ext cx="2702801" cy="404809"/>
            </a:xfrm>
            <a:prstGeom prst="rect">
              <a:avLst/>
            </a:prstGeom>
            <a:noFill/>
          </p:spPr>
          <p:txBody>
            <a:bodyPr wrap="square">
              <a:sp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pt-BR" b="1" dirty="0"/>
                <a:t>Facilidade de acesso</a:t>
              </a:r>
            </a:p>
          </p:txBody>
        </p:sp>
      </p:grpSp>
      <p:grpSp>
        <p:nvGrpSpPr>
          <p:cNvPr id="36" name="Agrupar 35">
            <a:extLst>
              <a:ext uri="{FF2B5EF4-FFF2-40B4-BE49-F238E27FC236}">
                <a16:creationId xmlns:a16="http://schemas.microsoft.com/office/drawing/2014/main" id="{1720BFF9-D127-5394-DB09-C539728E5B1E}"/>
              </a:ext>
            </a:extLst>
          </p:cNvPr>
          <p:cNvGrpSpPr/>
          <p:nvPr/>
        </p:nvGrpSpPr>
        <p:grpSpPr>
          <a:xfrm>
            <a:off x="8046568" y="2889396"/>
            <a:ext cx="2750608" cy="1079205"/>
            <a:chOff x="4535453" y="1676603"/>
            <a:chExt cx="3121093" cy="1182871"/>
          </a:xfrm>
        </p:grpSpPr>
        <p:sp>
          <p:nvSpPr>
            <p:cNvPr id="37" name="Retângulo: Cantos Arredondados 36">
              <a:extLst>
                <a:ext uri="{FF2B5EF4-FFF2-40B4-BE49-F238E27FC236}">
                  <a16:creationId xmlns:a16="http://schemas.microsoft.com/office/drawing/2014/main" id="{30948C8B-DE7A-4E89-CDA5-021332989E64}"/>
                </a:ext>
              </a:extLst>
            </p:cNvPr>
            <p:cNvSpPr/>
            <p:nvPr/>
          </p:nvSpPr>
          <p:spPr>
            <a:xfrm>
              <a:off x="4535453" y="1676603"/>
              <a:ext cx="3121093" cy="1182871"/>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pt-B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pt-BR"/>
            </a:p>
          </p:txBody>
        </p:sp>
        <p:sp>
          <p:nvSpPr>
            <p:cNvPr id="38" name="CaixaDeTexto 37">
              <a:extLst>
                <a:ext uri="{FF2B5EF4-FFF2-40B4-BE49-F238E27FC236}">
                  <a16:creationId xmlns:a16="http://schemas.microsoft.com/office/drawing/2014/main" id="{B1BC1A1C-9B8E-CEBC-DD53-6DCFF40E19F5}"/>
                </a:ext>
              </a:extLst>
            </p:cNvPr>
            <p:cNvSpPr txBox="1"/>
            <p:nvPr/>
          </p:nvSpPr>
          <p:spPr>
            <a:xfrm>
              <a:off x="4744598" y="2065633"/>
              <a:ext cx="2702801" cy="404809"/>
            </a:xfrm>
            <a:prstGeom prst="rect">
              <a:avLst/>
            </a:prstGeom>
            <a:noFill/>
          </p:spPr>
          <p:txBody>
            <a:bodyPr wrap="square">
              <a:sp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pt-BR" b="1" dirty="0"/>
                <a:t>Diferentes usuários</a:t>
              </a:r>
            </a:p>
          </p:txBody>
        </p:sp>
      </p:grpSp>
      <p:grpSp>
        <p:nvGrpSpPr>
          <p:cNvPr id="39" name="Agrupar 38">
            <a:extLst>
              <a:ext uri="{FF2B5EF4-FFF2-40B4-BE49-F238E27FC236}">
                <a16:creationId xmlns:a16="http://schemas.microsoft.com/office/drawing/2014/main" id="{A1D85245-271E-8835-F6EE-8A510647D5B8}"/>
              </a:ext>
            </a:extLst>
          </p:cNvPr>
          <p:cNvGrpSpPr/>
          <p:nvPr/>
        </p:nvGrpSpPr>
        <p:grpSpPr>
          <a:xfrm>
            <a:off x="3076353" y="4497533"/>
            <a:ext cx="2750608" cy="1079205"/>
            <a:chOff x="1019174" y="1676603"/>
            <a:chExt cx="3121093" cy="1182871"/>
          </a:xfrm>
        </p:grpSpPr>
        <p:sp>
          <p:nvSpPr>
            <p:cNvPr id="40" name="Retângulo: Cantos Arredondados 39">
              <a:extLst>
                <a:ext uri="{FF2B5EF4-FFF2-40B4-BE49-F238E27FC236}">
                  <a16:creationId xmlns:a16="http://schemas.microsoft.com/office/drawing/2014/main" id="{2D3046D9-D5C2-F861-DA1A-AAA9D2719401}"/>
                </a:ext>
              </a:extLst>
            </p:cNvPr>
            <p:cNvSpPr/>
            <p:nvPr/>
          </p:nvSpPr>
          <p:spPr>
            <a:xfrm>
              <a:off x="1019174" y="1676603"/>
              <a:ext cx="3121093" cy="1182871"/>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pt-B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pt-BR"/>
            </a:p>
          </p:txBody>
        </p:sp>
        <p:sp>
          <p:nvSpPr>
            <p:cNvPr id="41" name="CaixaDeTexto 40">
              <a:extLst>
                <a:ext uri="{FF2B5EF4-FFF2-40B4-BE49-F238E27FC236}">
                  <a16:creationId xmlns:a16="http://schemas.microsoft.com/office/drawing/2014/main" id="{330D92C1-823E-984B-9A3E-F5A0B66F9AB5}"/>
                </a:ext>
              </a:extLst>
            </p:cNvPr>
            <p:cNvSpPr txBox="1"/>
            <p:nvPr/>
          </p:nvSpPr>
          <p:spPr>
            <a:xfrm>
              <a:off x="1217329" y="2083372"/>
              <a:ext cx="2702801" cy="404809"/>
            </a:xfrm>
            <a:prstGeom prst="rect">
              <a:avLst/>
            </a:prstGeom>
            <a:noFill/>
          </p:spPr>
          <p:txBody>
            <a:bodyPr wrap="square">
              <a:sp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pt-BR" b="1" dirty="0"/>
                <a:t>Elasticidades</a:t>
              </a:r>
            </a:p>
          </p:txBody>
        </p:sp>
      </p:grpSp>
      <p:grpSp>
        <p:nvGrpSpPr>
          <p:cNvPr id="42" name="Agrupar 41">
            <a:extLst>
              <a:ext uri="{FF2B5EF4-FFF2-40B4-BE49-F238E27FC236}">
                <a16:creationId xmlns:a16="http://schemas.microsoft.com/office/drawing/2014/main" id="{24363882-C2D9-384F-D58C-89596CE8C048}"/>
              </a:ext>
            </a:extLst>
          </p:cNvPr>
          <p:cNvGrpSpPr/>
          <p:nvPr/>
        </p:nvGrpSpPr>
        <p:grpSpPr>
          <a:xfrm>
            <a:off x="6350041" y="4497532"/>
            <a:ext cx="2750608" cy="1079205"/>
            <a:chOff x="4535453" y="1676603"/>
            <a:chExt cx="3121093" cy="1182871"/>
          </a:xfrm>
        </p:grpSpPr>
        <p:sp>
          <p:nvSpPr>
            <p:cNvPr id="43" name="Retângulo: Cantos Arredondados 42">
              <a:extLst>
                <a:ext uri="{FF2B5EF4-FFF2-40B4-BE49-F238E27FC236}">
                  <a16:creationId xmlns:a16="http://schemas.microsoft.com/office/drawing/2014/main" id="{DCCDBC31-03EB-212D-22C0-D6EE8BB1A02B}"/>
                </a:ext>
              </a:extLst>
            </p:cNvPr>
            <p:cNvSpPr/>
            <p:nvPr/>
          </p:nvSpPr>
          <p:spPr>
            <a:xfrm>
              <a:off x="4535453" y="1676603"/>
              <a:ext cx="3121093" cy="1182871"/>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pt-B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pt-BR"/>
            </a:p>
          </p:txBody>
        </p:sp>
        <p:sp>
          <p:nvSpPr>
            <p:cNvPr id="44" name="CaixaDeTexto 43">
              <a:extLst>
                <a:ext uri="{FF2B5EF4-FFF2-40B4-BE49-F238E27FC236}">
                  <a16:creationId xmlns:a16="http://schemas.microsoft.com/office/drawing/2014/main" id="{91ECAAF7-9735-453B-BCD9-76D95D2B189B}"/>
                </a:ext>
              </a:extLst>
            </p:cNvPr>
            <p:cNvSpPr txBox="1"/>
            <p:nvPr/>
          </p:nvSpPr>
          <p:spPr>
            <a:xfrm>
              <a:off x="4744598" y="2083372"/>
              <a:ext cx="2702801" cy="404809"/>
            </a:xfrm>
            <a:prstGeom prst="rect">
              <a:avLst/>
            </a:prstGeom>
            <a:noFill/>
          </p:spPr>
          <p:txBody>
            <a:bodyPr wrap="square">
              <a:sp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pt-BR" b="1" dirty="0"/>
                <a:t>Soluções em nuvem</a:t>
              </a:r>
            </a:p>
          </p:txBody>
        </p:sp>
      </p:grpSp>
    </p:spTree>
    <p:extLst>
      <p:ext uri="{BB962C8B-B14F-4D97-AF65-F5344CB8AC3E}">
        <p14:creationId xmlns:p14="http://schemas.microsoft.com/office/powerpoint/2010/main" val="31714312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a:extLst>
              <a:ext uri="{FF2B5EF4-FFF2-40B4-BE49-F238E27FC236}">
                <a16:creationId xmlns:a16="http://schemas.microsoft.com/office/drawing/2014/main" id="{D42F0964-F0DD-E7D0-A49E-434774DD62BA}"/>
              </a:ext>
            </a:extLst>
          </p:cNvPr>
          <p:cNvSpPr>
            <a:spLocks noGrp="1"/>
          </p:cNvSpPr>
          <p:nvPr>
            <p:ph type="body" sz="quarter" idx="10"/>
          </p:nvPr>
        </p:nvSpPr>
        <p:spPr/>
        <p:txBody>
          <a:bodyPr/>
          <a:lstStyle/>
          <a:p>
            <a:r>
              <a:rPr lang="pt-BR" dirty="0"/>
              <a:t>PRINCIPAIS ELEMENTOS</a:t>
            </a:r>
          </a:p>
        </p:txBody>
      </p:sp>
      <p:sp>
        <p:nvSpPr>
          <p:cNvPr id="3" name="Espaço Reservado para Texto 2">
            <a:extLst>
              <a:ext uri="{FF2B5EF4-FFF2-40B4-BE49-F238E27FC236}">
                <a16:creationId xmlns:a16="http://schemas.microsoft.com/office/drawing/2014/main" id="{44ADBAC8-A04F-AC90-E1CB-E635D20FDC79}"/>
              </a:ext>
            </a:extLst>
          </p:cNvPr>
          <p:cNvSpPr>
            <a:spLocks noGrp="1"/>
          </p:cNvSpPr>
          <p:nvPr>
            <p:ph type="body" sz="quarter" idx="11"/>
          </p:nvPr>
        </p:nvSpPr>
        <p:spPr/>
        <p:txBody>
          <a:bodyPr/>
          <a:lstStyle/>
          <a:p>
            <a:r>
              <a:rPr lang="pt-BR" dirty="0"/>
              <a:t>Arquitetura</a:t>
            </a:r>
          </a:p>
        </p:txBody>
      </p:sp>
      <p:grpSp>
        <p:nvGrpSpPr>
          <p:cNvPr id="35" name="Agrupar 34">
            <a:extLst>
              <a:ext uri="{FF2B5EF4-FFF2-40B4-BE49-F238E27FC236}">
                <a16:creationId xmlns:a16="http://schemas.microsoft.com/office/drawing/2014/main" id="{029AC90F-CAEC-68EA-6449-D9FC84A68B51}"/>
              </a:ext>
            </a:extLst>
          </p:cNvPr>
          <p:cNvGrpSpPr/>
          <p:nvPr/>
        </p:nvGrpSpPr>
        <p:grpSpPr>
          <a:xfrm>
            <a:off x="1019175" y="2650087"/>
            <a:ext cx="10706100" cy="2434128"/>
            <a:chOff x="200349" y="2290272"/>
            <a:chExt cx="12393068" cy="2714215"/>
          </a:xfrm>
        </p:grpSpPr>
        <p:grpSp>
          <p:nvGrpSpPr>
            <p:cNvPr id="7" name="Agrupar 6">
              <a:extLst>
                <a:ext uri="{FF2B5EF4-FFF2-40B4-BE49-F238E27FC236}">
                  <a16:creationId xmlns:a16="http://schemas.microsoft.com/office/drawing/2014/main" id="{96B0E358-CE04-5453-9F42-7ED6ABDBD2AB}"/>
                </a:ext>
              </a:extLst>
            </p:cNvPr>
            <p:cNvGrpSpPr/>
            <p:nvPr/>
          </p:nvGrpSpPr>
          <p:grpSpPr>
            <a:xfrm>
              <a:off x="200349" y="2290272"/>
              <a:ext cx="9579729" cy="2714215"/>
              <a:chOff x="1401828" y="1259728"/>
              <a:chExt cx="9579729" cy="2714215"/>
            </a:xfrm>
          </p:grpSpPr>
          <p:grpSp>
            <p:nvGrpSpPr>
              <p:cNvPr id="8" name="Agrupar 7">
                <a:extLst>
                  <a:ext uri="{FF2B5EF4-FFF2-40B4-BE49-F238E27FC236}">
                    <a16:creationId xmlns:a16="http://schemas.microsoft.com/office/drawing/2014/main" id="{03A790E1-70C8-9471-AD09-24EC56C5526A}"/>
                  </a:ext>
                </a:extLst>
              </p:cNvPr>
              <p:cNvGrpSpPr/>
              <p:nvPr/>
            </p:nvGrpSpPr>
            <p:grpSpPr>
              <a:xfrm>
                <a:off x="1413177" y="1753474"/>
                <a:ext cx="2801990" cy="1389473"/>
                <a:chOff x="1413177" y="1753474"/>
                <a:chExt cx="2801990" cy="1389473"/>
              </a:xfrm>
            </p:grpSpPr>
            <p:sp>
              <p:nvSpPr>
                <p:cNvPr id="18" name="CaixaDeTexto 17">
                  <a:extLst>
                    <a:ext uri="{FF2B5EF4-FFF2-40B4-BE49-F238E27FC236}">
                      <a16:creationId xmlns:a16="http://schemas.microsoft.com/office/drawing/2014/main" id="{43E31A5F-1403-33D9-2EEF-7F68BDFE9048}"/>
                    </a:ext>
                  </a:extLst>
                </p:cNvPr>
                <p:cNvSpPr txBox="1"/>
                <p:nvPr/>
              </p:nvSpPr>
              <p:spPr>
                <a:xfrm>
                  <a:off x="1413177" y="2219617"/>
                  <a:ext cx="1967976" cy="923330"/>
                </a:xfrm>
                <a:prstGeom prst="rect">
                  <a:avLst/>
                </a:prstGeom>
                <a:noFill/>
              </p:spPr>
              <p:txBody>
                <a:bodyPr wrap="square">
                  <a:spAutoFit/>
                </a:bodyPr>
                <a:lstStyle/>
                <a:p>
                  <a:r>
                    <a:rPr lang="pt-BR" dirty="0">
                      <a:solidFill>
                        <a:schemeClr val="bg2">
                          <a:lumMod val="25000"/>
                        </a:schemeClr>
                      </a:solidFill>
                      <a:effectLst/>
                    </a:rPr>
                    <a:t>Sua função pode ser apenas a de coletar dados.</a:t>
                  </a:r>
                  <a:endParaRPr lang="pt-BR" dirty="0">
                    <a:solidFill>
                      <a:schemeClr val="bg2">
                        <a:lumMod val="25000"/>
                      </a:schemeClr>
                    </a:solidFill>
                  </a:endParaRPr>
                </a:p>
              </p:txBody>
            </p:sp>
            <p:sp>
              <p:nvSpPr>
                <p:cNvPr id="19" name="CaixaDeTexto 18">
                  <a:extLst>
                    <a:ext uri="{FF2B5EF4-FFF2-40B4-BE49-F238E27FC236}">
                      <a16:creationId xmlns:a16="http://schemas.microsoft.com/office/drawing/2014/main" id="{97735CE4-256D-BA0B-8FE4-9DD607A24182}"/>
                    </a:ext>
                  </a:extLst>
                </p:cNvPr>
                <p:cNvSpPr txBox="1"/>
                <p:nvPr/>
              </p:nvSpPr>
              <p:spPr>
                <a:xfrm>
                  <a:off x="1413177" y="1753474"/>
                  <a:ext cx="2801990" cy="400110"/>
                </a:xfrm>
                <a:prstGeom prst="rect">
                  <a:avLst/>
                </a:prstGeom>
                <a:noFill/>
              </p:spPr>
              <p:txBody>
                <a:bodyPr wrap="square">
                  <a:spAutoFit/>
                </a:bodyPr>
                <a:lstStyle/>
                <a:p>
                  <a:r>
                    <a:rPr lang="pt-BR" sz="2000" b="1" dirty="0">
                      <a:effectLst/>
                    </a:rPr>
                    <a:t>Dispositivos</a:t>
                  </a:r>
                  <a:endParaRPr lang="pt-BR" sz="2000" b="1" dirty="0"/>
                </a:p>
              </p:txBody>
            </p:sp>
          </p:grpSp>
          <p:grpSp>
            <p:nvGrpSpPr>
              <p:cNvPr id="9" name="Agrupar 8">
                <a:extLst>
                  <a:ext uri="{FF2B5EF4-FFF2-40B4-BE49-F238E27FC236}">
                    <a16:creationId xmlns:a16="http://schemas.microsoft.com/office/drawing/2014/main" id="{A74DCC34-E370-D4B7-E198-A1F3711638A0}"/>
                  </a:ext>
                </a:extLst>
              </p:cNvPr>
              <p:cNvGrpSpPr/>
              <p:nvPr/>
            </p:nvGrpSpPr>
            <p:grpSpPr>
              <a:xfrm>
                <a:off x="1401828" y="1259728"/>
                <a:ext cx="9579729" cy="164463"/>
                <a:chOff x="1372331" y="1181221"/>
                <a:chExt cx="9579729" cy="164463"/>
              </a:xfrm>
              <a:solidFill>
                <a:schemeClr val="tx1"/>
              </a:solidFill>
            </p:grpSpPr>
            <p:sp>
              <p:nvSpPr>
                <p:cNvPr id="14" name="Elipse 13">
                  <a:extLst>
                    <a:ext uri="{FF2B5EF4-FFF2-40B4-BE49-F238E27FC236}">
                      <a16:creationId xmlns:a16="http://schemas.microsoft.com/office/drawing/2014/main" id="{493E7C88-0495-405F-AA0C-FB9B385C2A45}"/>
                    </a:ext>
                  </a:extLst>
                </p:cNvPr>
                <p:cNvSpPr/>
                <p:nvPr/>
              </p:nvSpPr>
              <p:spPr>
                <a:xfrm>
                  <a:off x="1372331" y="1181221"/>
                  <a:ext cx="164463" cy="164463"/>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 name="Elipse 14">
                  <a:extLst>
                    <a:ext uri="{FF2B5EF4-FFF2-40B4-BE49-F238E27FC236}">
                      <a16:creationId xmlns:a16="http://schemas.microsoft.com/office/drawing/2014/main" id="{851AB624-4123-8D00-FA9C-819C01CE8500}"/>
                    </a:ext>
                  </a:extLst>
                </p:cNvPr>
                <p:cNvSpPr/>
                <p:nvPr/>
              </p:nvSpPr>
              <p:spPr>
                <a:xfrm>
                  <a:off x="4677549" y="1181221"/>
                  <a:ext cx="164463" cy="164463"/>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 name="Elipse 15">
                  <a:extLst>
                    <a:ext uri="{FF2B5EF4-FFF2-40B4-BE49-F238E27FC236}">
                      <a16:creationId xmlns:a16="http://schemas.microsoft.com/office/drawing/2014/main" id="{5AA2B018-F52C-91E1-7F50-1D4BAF47ABE4}"/>
                    </a:ext>
                  </a:extLst>
                </p:cNvPr>
                <p:cNvSpPr/>
                <p:nvPr/>
              </p:nvSpPr>
              <p:spPr>
                <a:xfrm>
                  <a:off x="7982767" y="1181221"/>
                  <a:ext cx="164463" cy="164463"/>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7" name="Conector reto 16">
                  <a:extLst>
                    <a:ext uri="{FF2B5EF4-FFF2-40B4-BE49-F238E27FC236}">
                      <a16:creationId xmlns:a16="http://schemas.microsoft.com/office/drawing/2014/main" id="{0C57CC09-999B-1985-CD3E-5DAF5E5E74F1}"/>
                    </a:ext>
                  </a:extLst>
                </p:cNvPr>
                <p:cNvCxnSpPr>
                  <a:cxnSpLocks/>
                  <a:stCxn id="14" idx="6"/>
                  <a:endCxn id="27" idx="2"/>
                </p:cNvCxnSpPr>
                <p:nvPr/>
              </p:nvCxnSpPr>
              <p:spPr>
                <a:xfrm>
                  <a:off x="1536794" y="1263453"/>
                  <a:ext cx="9415266" cy="0"/>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0" name="CaixaDeTexto 9">
                <a:extLst>
                  <a:ext uri="{FF2B5EF4-FFF2-40B4-BE49-F238E27FC236}">
                    <a16:creationId xmlns:a16="http://schemas.microsoft.com/office/drawing/2014/main" id="{DF154469-07B8-0E42-EB60-0B23C6106DE5}"/>
                  </a:ext>
                </a:extLst>
              </p:cNvPr>
              <p:cNvSpPr txBox="1"/>
              <p:nvPr/>
            </p:nvSpPr>
            <p:spPr>
              <a:xfrm>
                <a:off x="4700679" y="2219617"/>
                <a:ext cx="2146688" cy="1754326"/>
              </a:xfrm>
              <a:prstGeom prst="rect">
                <a:avLst/>
              </a:prstGeom>
              <a:noFill/>
            </p:spPr>
            <p:txBody>
              <a:bodyPr wrap="square">
                <a:spAutoFit/>
              </a:bodyPr>
              <a:lstStyle/>
              <a:p>
                <a:r>
                  <a:rPr lang="pt-BR" dirty="0">
                    <a:solidFill>
                      <a:schemeClr val="bg2">
                        <a:lumMod val="25000"/>
                      </a:schemeClr>
                    </a:solidFill>
                  </a:rPr>
                  <a:t>Sensores podem conectar-se diretamente às portas de entrada e saída ou usar módulos extensores.</a:t>
                </a:r>
              </a:p>
            </p:txBody>
          </p:sp>
          <p:sp>
            <p:nvSpPr>
              <p:cNvPr id="11" name="CaixaDeTexto 10">
                <a:extLst>
                  <a:ext uri="{FF2B5EF4-FFF2-40B4-BE49-F238E27FC236}">
                    <a16:creationId xmlns:a16="http://schemas.microsoft.com/office/drawing/2014/main" id="{41D2F9F7-E9FD-A5D6-0D10-E163A966D68D}"/>
                  </a:ext>
                </a:extLst>
              </p:cNvPr>
              <p:cNvSpPr txBox="1"/>
              <p:nvPr/>
            </p:nvSpPr>
            <p:spPr>
              <a:xfrm>
                <a:off x="4700679" y="1753474"/>
                <a:ext cx="2801990" cy="400110"/>
              </a:xfrm>
              <a:prstGeom prst="rect">
                <a:avLst/>
              </a:prstGeom>
              <a:noFill/>
            </p:spPr>
            <p:txBody>
              <a:bodyPr wrap="square">
                <a:spAutoFit/>
              </a:bodyPr>
              <a:lstStyle/>
              <a:p>
                <a:r>
                  <a:rPr lang="pt-BR" sz="2000" b="1" dirty="0">
                    <a:effectLst/>
                  </a:rPr>
                  <a:t>Hardware (ou placas)</a:t>
                </a:r>
                <a:endParaRPr lang="pt-BR" sz="2000" b="1" dirty="0"/>
              </a:p>
            </p:txBody>
          </p:sp>
          <p:sp>
            <p:nvSpPr>
              <p:cNvPr id="12" name="CaixaDeTexto 11">
                <a:extLst>
                  <a:ext uri="{FF2B5EF4-FFF2-40B4-BE49-F238E27FC236}">
                    <a16:creationId xmlns:a16="http://schemas.microsoft.com/office/drawing/2014/main" id="{8EB6C8F4-6752-7DE5-C41C-6211192B032D}"/>
                  </a:ext>
                </a:extLst>
              </p:cNvPr>
              <p:cNvSpPr txBox="1"/>
              <p:nvPr/>
            </p:nvSpPr>
            <p:spPr>
              <a:xfrm>
                <a:off x="7988181" y="2219617"/>
                <a:ext cx="2146688" cy="1477328"/>
              </a:xfrm>
              <a:prstGeom prst="rect">
                <a:avLst/>
              </a:prstGeom>
              <a:noFill/>
            </p:spPr>
            <p:txBody>
              <a:bodyPr wrap="square">
                <a:spAutoFit/>
              </a:bodyPr>
              <a:lstStyle/>
              <a:p>
                <a:r>
                  <a:rPr lang="pt-BR" dirty="0">
                    <a:solidFill>
                      <a:schemeClr val="bg2">
                        <a:lumMod val="25000"/>
                      </a:schemeClr>
                    </a:solidFill>
                    <a:effectLst/>
                  </a:rPr>
                  <a:t>São dispositivos sofisticados usados para a aquisição de dados em tempo real.</a:t>
                </a:r>
                <a:endParaRPr lang="pt-BR" dirty="0">
                  <a:solidFill>
                    <a:schemeClr val="bg2">
                      <a:lumMod val="25000"/>
                    </a:schemeClr>
                  </a:solidFill>
                </a:endParaRPr>
              </a:p>
            </p:txBody>
          </p:sp>
          <p:sp>
            <p:nvSpPr>
              <p:cNvPr id="13" name="CaixaDeTexto 12">
                <a:extLst>
                  <a:ext uri="{FF2B5EF4-FFF2-40B4-BE49-F238E27FC236}">
                    <a16:creationId xmlns:a16="http://schemas.microsoft.com/office/drawing/2014/main" id="{4CFC9E71-5DAB-1026-3480-CF38E57CC0EC}"/>
                  </a:ext>
                </a:extLst>
              </p:cNvPr>
              <p:cNvSpPr txBox="1"/>
              <p:nvPr/>
            </p:nvSpPr>
            <p:spPr>
              <a:xfrm>
                <a:off x="7988181" y="1753474"/>
                <a:ext cx="2801990" cy="400110"/>
              </a:xfrm>
              <a:prstGeom prst="rect">
                <a:avLst/>
              </a:prstGeom>
              <a:noFill/>
            </p:spPr>
            <p:txBody>
              <a:bodyPr wrap="square">
                <a:spAutoFit/>
              </a:bodyPr>
              <a:lstStyle/>
              <a:p>
                <a:r>
                  <a:rPr lang="pt-BR" sz="2000" b="1" dirty="0">
                    <a:effectLst/>
                  </a:rPr>
                  <a:t>Sensores</a:t>
                </a:r>
                <a:endParaRPr lang="pt-BR" sz="1400" b="1" dirty="0"/>
              </a:p>
            </p:txBody>
          </p:sp>
        </p:grpSp>
        <p:grpSp>
          <p:nvGrpSpPr>
            <p:cNvPr id="21" name="Agrupar 20">
              <a:extLst>
                <a:ext uri="{FF2B5EF4-FFF2-40B4-BE49-F238E27FC236}">
                  <a16:creationId xmlns:a16="http://schemas.microsoft.com/office/drawing/2014/main" id="{883D8EE1-1F88-66A9-940C-76106C43BD25}"/>
                </a:ext>
              </a:extLst>
            </p:cNvPr>
            <p:cNvGrpSpPr/>
            <p:nvPr/>
          </p:nvGrpSpPr>
          <p:grpSpPr>
            <a:xfrm>
              <a:off x="9791427" y="2784018"/>
              <a:ext cx="2801990" cy="1666472"/>
              <a:chOff x="1413177" y="1753474"/>
              <a:chExt cx="2801990" cy="1666472"/>
            </a:xfrm>
          </p:grpSpPr>
          <p:sp>
            <p:nvSpPr>
              <p:cNvPr id="31" name="CaixaDeTexto 30">
                <a:extLst>
                  <a:ext uri="{FF2B5EF4-FFF2-40B4-BE49-F238E27FC236}">
                    <a16:creationId xmlns:a16="http://schemas.microsoft.com/office/drawing/2014/main" id="{39E1A49E-3BBD-9465-0E4D-0961B977D222}"/>
                  </a:ext>
                </a:extLst>
              </p:cNvPr>
              <p:cNvSpPr txBox="1"/>
              <p:nvPr/>
            </p:nvSpPr>
            <p:spPr>
              <a:xfrm>
                <a:off x="1413177" y="2219617"/>
                <a:ext cx="2146688" cy="1200329"/>
              </a:xfrm>
              <a:prstGeom prst="rect">
                <a:avLst/>
              </a:prstGeom>
              <a:noFill/>
            </p:spPr>
            <p:txBody>
              <a:bodyPr wrap="square">
                <a:spAutoFit/>
              </a:bodyPr>
              <a:lstStyle/>
              <a:p>
                <a:r>
                  <a:rPr lang="pt-BR" dirty="0">
                    <a:solidFill>
                      <a:schemeClr val="bg2">
                        <a:lumMod val="25000"/>
                      </a:schemeClr>
                    </a:solidFill>
                    <a:effectLst/>
                  </a:rPr>
                  <a:t>São usadas para </a:t>
                </a:r>
                <a:r>
                  <a:rPr lang="pt-BR" dirty="0" err="1">
                    <a:solidFill>
                      <a:schemeClr val="bg2">
                        <a:lumMod val="25000"/>
                      </a:schemeClr>
                    </a:solidFill>
                    <a:effectLst/>
                  </a:rPr>
                  <a:t>prototipar</a:t>
                </a:r>
                <a:r>
                  <a:rPr lang="pt-BR" dirty="0">
                    <a:solidFill>
                      <a:schemeClr val="bg2">
                        <a:lumMod val="25000"/>
                      </a:schemeClr>
                    </a:solidFill>
                    <a:effectLst/>
                  </a:rPr>
                  <a:t> e implementar dispositivos </a:t>
                </a:r>
                <a:r>
                  <a:rPr lang="pt-BR" dirty="0" err="1">
                    <a:solidFill>
                      <a:schemeClr val="bg2">
                        <a:lumMod val="25000"/>
                      </a:schemeClr>
                    </a:solidFill>
                    <a:effectLst/>
                  </a:rPr>
                  <a:t>IoT</a:t>
                </a:r>
                <a:r>
                  <a:rPr lang="pt-BR" dirty="0">
                    <a:solidFill>
                      <a:schemeClr val="bg2">
                        <a:lumMod val="25000"/>
                      </a:schemeClr>
                    </a:solidFill>
                    <a:effectLst/>
                  </a:rPr>
                  <a:t>.</a:t>
                </a:r>
                <a:endParaRPr lang="pt-BR" dirty="0">
                  <a:solidFill>
                    <a:schemeClr val="bg2">
                      <a:lumMod val="25000"/>
                    </a:schemeClr>
                  </a:solidFill>
                </a:endParaRPr>
              </a:p>
            </p:txBody>
          </p:sp>
          <p:sp>
            <p:nvSpPr>
              <p:cNvPr id="32" name="CaixaDeTexto 31">
                <a:extLst>
                  <a:ext uri="{FF2B5EF4-FFF2-40B4-BE49-F238E27FC236}">
                    <a16:creationId xmlns:a16="http://schemas.microsoft.com/office/drawing/2014/main" id="{E7FC5A49-74A3-9944-DC95-7A12C2C37DDF}"/>
                  </a:ext>
                </a:extLst>
              </p:cNvPr>
              <p:cNvSpPr txBox="1"/>
              <p:nvPr/>
            </p:nvSpPr>
            <p:spPr>
              <a:xfrm>
                <a:off x="1413177" y="1753474"/>
                <a:ext cx="2801990" cy="400110"/>
              </a:xfrm>
              <a:prstGeom prst="rect">
                <a:avLst/>
              </a:prstGeom>
              <a:noFill/>
            </p:spPr>
            <p:txBody>
              <a:bodyPr wrap="square">
                <a:spAutoFit/>
              </a:bodyPr>
              <a:lstStyle/>
              <a:p>
                <a:r>
                  <a:rPr lang="pt-BR" sz="2000" b="1" dirty="0">
                    <a:effectLst/>
                  </a:rPr>
                  <a:t>Placas comerciais</a:t>
                </a:r>
                <a:endParaRPr lang="pt-BR" sz="2000" b="1" dirty="0"/>
              </a:p>
            </p:txBody>
          </p:sp>
        </p:grpSp>
        <p:sp>
          <p:nvSpPr>
            <p:cNvPr id="27" name="Elipse 26">
              <a:extLst>
                <a:ext uri="{FF2B5EF4-FFF2-40B4-BE49-F238E27FC236}">
                  <a16:creationId xmlns:a16="http://schemas.microsoft.com/office/drawing/2014/main" id="{5876D31B-D9D9-07E1-CA69-ECBC3B4F60FA}"/>
                </a:ext>
              </a:extLst>
            </p:cNvPr>
            <p:cNvSpPr/>
            <p:nvPr/>
          </p:nvSpPr>
          <p:spPr>
            <a:xfrm>
              <a:off x="9780078" y="2290272"/>
              <a:ext cx="164463" cy="16446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Tree>
    <p:extLst>
      <p:ext uri="{BB962C8B-B14F-4D97-AF65-F5344CB8AC3E}">
        <p14:creationId xmlns:p14="http://schemas.microsoft.com/office/powerpoint/2010/main" val="411529261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a:extLst>
              <a:ext uri="{FF2B5EF4-FFF2-40B4-BE49-F238E27FC236}">
                <a16:creationId xmlns:a16="http://schemas.microsoft.com/office/drawing/2014/main" id="{391A6905-4BFA-35B9-AD39-77EE3C036AB7}"/>
              </a:ext>
            </a:extLst>
          </p:cNvPr>
          <p:cNvSpPr>
            <a:spLocks noGrp="1"/>
          </p:cNvSpPr>
          <p:nvPr>
            <p:ph type="body" sz="quarter" idx="10"/>
          </p:nvPr>
        </p:nvSpPr>
        <p:spPr/>
        <p:txBody>
          <a:bodyPr/>
          <a:lstStyle/>
          <a:p>
            <a:r>
              <a:rPr lang="pt-BR" dirty="0"/>
              <a:t>MODELOS DE COMPUTAÇÃO EM NUVEM</a:t>
            </a:r>
          </a:p>
        </p:txBody>
      </p:sp>
      <p:sp>
        <p:nvSpPr>
          <p:cNvPr id="7" name="CaixaDeTexto 6">
            <a:extLst>
              <a:ext uri="{FF2B5EF4-FFF2-40B4-BE49-F238E27FC236}">
                <a16:creationId xmlns:a16="http://schemas.microsoft.com/office/drawing/2014/main" id="{B9B3F3EF-296E-C70F-5E87-DC62E5AC509E}"/>
              </a:ext>
            </a:extLst>
          </p:cNvPr>
          <p:cNvSpPr txBox="1"/>
          <p:nvPr/>
        </p:nvSpPr>
        <p:spPr>
          <a:xfrm>
            <a:off x="1019175" y="1866169"/>
            <a:ext cx="10623476" cy="369332"/>
          </a:xfrm>
          <a:prstGeom prst="rect">
            <a:avLst/>
          </a:prstGeom>
          <a:noFill/>
        </p:spPr>
        <p:txBody>
          <a:bodyPr wrap="square">
            <a:spAutoFit/>
          </a:bodyPr>
          <a:lstStyle/>
          <a:p>
            <a:r>
              <a:rPr lang="pt-BR" dirty="0">
                <a:solidFill>
                  <a:schemeClr val="bg2">
                    <a:lumMod val="10000"/>
                  </a:schemeClr>
                </a:solidFill>
              </a:rPr>
              <a:t>Os três tipos mais comuns de implementação de modelos na nuvem são:</a:t>
            </a:r>
          </a:p>
        </p:txBody>
      </p:sp>
      <p:grpSp>
        <p:nvGrpSpPr>
          <p:cNvPr id="3" name="Agrupar 2">
            <a:extLst>
              <a:ext uri="{FF2B5EF4-FFF2-40B4-BE49-F238E27FC236}">
                <a16:creationId xmlns:a16="http://schemas.microsoft.com/office/drawing/2014/main" id="{07161B0E-2E71-5DE8-DF30-A50A9A2D424A}"/>
              </a:ext>
            </a:extLst>
          </p:cNvPr>
          <p:cNvGrpSpPr/>
          <p:nvPr/>
        </p:nvGrpSpPr>
        <p:grpSpPr>
          <a:xfrm>
            <a:off x="1019175" y="2993065"/>
            <a:ext cx="10815659" cy="2548857"/>
            <a:chOff x="1019174" y="3183675"/>
            <a:chExt cx="10815659" cy="2548857"/>
          </a:xfrm>
        </p:grpSpPr>
        <p:grpSp>
          <p:nvGrpSpPr>
            <p:cNvPr id="4" name="Agrupar 3">
              <a:extLst>
                <a:ext uri="{FF2B5EF4-FFF2-40B4-BE49-F238E27FC236}">
                  <a16:creationId xmlns:a16="http://schemas.microsoft.com/office/drawing/2014/main" id="{6A9B253F-6C91-798E-C41B-4702D0155616}"/>
                </a:ext>
              </a:extLst>
            </p:cNvPr>
            <p:cNvGrpSpPr/>
            <p:nvPr/>
          </p:nvGrpSpPr>
          <p:grpSpPr>
            <a:xfrm>
              <a:off x="1019174" y="3183675"/>
              <a:ext cx="10723646" cy="1573723"/>
              <a:chOff x="357164" y="739265"/>
              <a:chExt cx="10723646" cy="1573723"/>
            </a:xfrm>
          </p:grpSpPr>
          <p:grpSp>
            <p:nvGrpSpPr>
              <p:cNvPr id="20" name="Agrupar 19">
                <a:extLst>
                  <a:ext uri="{FF2B5EF4-FFF2-40B4-BE49-F238E27FC236}">
                    <a16:creationId xmlns:a16="http://schemas.microsoft.com/office/drawing/2014/main" id="{9E2AB028-5A5D-8116-4EA3-4BFE42466DD9}"/>
                  </a:ext>
                </a:extLst>
              </p:cNvPr>
              <p:cNvGrpSpPr/>
              <p:nvPr/>
            </p:nvGrpSpPr>
            <p:grpSpPr>
              <a:xfrm>
                <a:off x="357164" y="835955"/>
                <a:ext cx="454941" cy="1477033"/>
                <a:chOff x="357164" y="835955"/>
                <a:chExt cx="454941" cy="1477033"/>
              </a:xfrm>
            </p:grpSpPr>
            <p:sp>
              <p:nvSpPr>
                <p:cNvPr id="23" name="Elipse 22">
                  <a:extLst>
                    <a:ext uri="{FF2B5EF4-FFF2-40B4-BE49-F238E27FC236}">
                      <a16:creationId xmlns:a16="http://schemas.microsoft.com/office/drawing/2014/main" id="{B64567A8-6CA1-EB14-C0F6-95464A749EEF}"/>
                    </a:ext>
                  </a:extLst>
                </p:cNvPr>
                <p:cNvSpPr/>
                <p:nvPr/>
              </p:nvSpPr>
              <p:spPr>
                <a:xfrm>
                  <a:off x="357164" y="835955"/>
                  <a:ext cx="454941" cy="45494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24" name="Conector reto 23">
                  <a:extLst>
                    <a:ext uri="{FF2B5EF4-FFF2-40B4-BE49-F238E27FC236}">
                      <a16:creationId xmlns:a16="http://schemas.microsoft.com/office/drawing/2014/main" id="{C9F8B9B6-1BD0-1321-BCFA-586937B77331}"/>
                    </a:ext>
                  </a:extLst>
                </p:cNvPr>
                <p:cNvCxnSpPr>
                  <a:cxnSpLocks/>
                </p:cNvCxnSpPr>
                <p:nvPr/>
              </p:nvCxnSpPr>
              <p:spPr>
                <a:xfrm>
                  <a:off x="575288" y="1290896"/>
                  <a:ext cx="0" cy="10220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Seta: para a Direita 24">
                  <a:extLst>
                    <a:ext uri="{FF2B5EF4-FFF2-40B4-BE49-F238E27FC236}">
                      <a16:creationId xmlns:a16="http://schemas.microsoft.com/office/drawing/2014/main" id="{EC0B951D-5EA4-10DA-2EB8-809BB8B441BF}"/>
                    </a:ext>
                  </a:extLst>
                </p:cNvPr>
                <p:cNvSpPr/>
                <p:nvPr/>
              </p:nvSpPr>
              <p:spPr>
                <a:xfrm>
                  <a:off x="496647" y="999616"/>
                  <a:ext cx="175975" cy="127619"/>
                </a:xfrm>
                <a:prstGeom prst="rightArrow">
                  <a:avLst>
                    <a:gd name="adj1" fmla="val 25531"/>
                    <a:gd name="adj2"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21" name="Retângulo: Cantos Arredondados 20">
                <a:extLst>
                  <a:ext uri="{FF2B5EF4-FFF2-40B4-BE49-F238E27FC236}">
                    <a16:creationId xmlns:a16="http://schemas.microsoft.com/office/drawing/2014/main" id="{879F9A0F-50F7-15C7-338E-A1F44C3C90C2}"/>
                  </a:ext>
                </a:extLst>
              </p:cNvPr>
              <p:cNvSpPr/>
              <p:nvPr/>
            </p:nvSpPr>
            <p:spPr>
              <a:xfrm>
                <a:off x="1041400" y="739265"/>
                <a:ext cx="9469414" cy="631821"/>
              </a:xfrm>
              <a:prstGeom prst="roundRect">
                <a:avLst>
                  <a:gd name="adj" fmla="val 1553"/>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ln>
                    <a:solidFill>
                      <a:schemeClr val="accent3"/>
                    </a:solidFill>
                  </a:ln>
                  <a:solidFill>
                    <a:schemeClr val="bg1"/>
                  </a:solidFill>
                </a:endParaRPr>
              </a:p>
            </p:txBody>
          </p:sp>
          <p:sp>
            <p:nvSpPr>
              <p:cNvPr id="22" name="CaixaDeTexto 21">
                <a:extLst>
                  <a:ext uri="{FF2B5EF4-FFF2-40B4-BE49-F238E27FC236}">
                    <a16:creationId xmlns:a16="http://schemas.microsoft.com/office/drawing/2014/main" id="{1B6A9332-4FA4-1860-9D8F-CF5B10DE15B7}"/>
                  </a:ext>
                </a:extLst>
              </p:cNvPr>
              <p:cNvSpPr txBox="1"/>
              <p:nvPr/>
            </p:nvSpPr>
            <p:spPr>
              <a:xfrm>
                <a:off x="1232462" y="839852"/>
                <a:ext cx="9848348" cy="400110"/>
              </a:xfrm>
              <a:prstGeom prst="rect">
                <a:avLst/>
              </a:prstGeom>
              <a:noFill/>
            </p:spPr>
            <p:txBody>
              <a:bodyPr wrap="square">
                <a:spAutoFit/>
              </a:bodyPr>
              <a:lstStyle/>
              <a:p>
                <a:r>
                  <a:rPr lang="pt-BR" sz="2000" b="1" dirty="0">
                    <a:effectLst/>
                  </a:rPr>
                  <a:t>Nuvem Pública (</a:t>
                </a:r>
                <a:r>
                  <a:rPr lang="pt-BR" sz="2000" b="1" dirty="0" err="1">
                    <a:effectLst/>
                  </a:rPr>
                  <a:t>Public</a:t>
                </a:r>
                <a:r>
                  <a:rPr lang="pt-BR" sz="2000" b="1" dirty="0">
                    <a:effectLst/>
                  </a:rPr>
                  <a:t> Cloud)</a:t>
                </a:r>
              </a:p>
            </p:txBody>
          </p:sp>
        </p:grpSp>
        <p:grpSp>
          <p:nvGrpSpPr>
            <p:cNvPr id="5" name="Agrupar 4">
              <a:extLst>
                <a:ext uri="{FF2B5EF4-FFF2-40B4-BE49-F238E27FC236}">
                  <a16:creationId xmlns:a16="http://schemas.microsoft.com/office/drawing/2014/main" id="{D5A70861-9F11-398D-A6D4-A7B2CCDBF424}"/>
                </a:ext>
              </a:extLst>
            </p:cNvPr>
            <p:cNvGrpSpPr/>
            <p:nvPr/>
          </p:nvGrpSpPr>
          <p:grpSpPr>
            <a:xfrm>
              <a:off x="1019174" y="3941689"/>
              <a:ext cx="10815659" cy="1273158"/>
              <a:chOff x="357164" y="739265"/>
              <a:chExt cx="10815659" cy="1273158"/>
            </a:xfrm>
          </p:grpSpPr>
          <p:grpSp>
            <p:nvGrpSpPr>
              <p:cNvPr id="14" name="Agrupar 13">
                <a:extLst>
                  <a:ext uri="{FF2B5EF4-FFF2-40B4-BE49-F238E27FC236}">
                    <a16:creationId xmlns:a16="http://schemas.microsoft.com/office/drawing/2014/main" id="{5841A090-38A4-9124-805B-643F304D9A3E}"/>
                  </a:ext>
                </a:extLst>
              </p:cNvPr>
              <p:cNvGrpSpPr/>
              <p:nvPr/>
            </p:nvGrpSpPr>
            <p:grpSpPr>
              <a:xfrm>
                <a:off x="357164" y="835955"/>
                <a:ext cx="454941" cy="1176468"/>
                <a:chOff x="357164" y="835955"/>
                <a:chExt cx="454941" cy="1176468"/>
              </a:xfrm>
            </p:grpSpPr>
            <p:sp>
              <p:nvSpPr>
                <p:cNvPr id="17" name="Elipse 16">
                  <a:extLst>
                    <a:ext uri="{FF2B5EF4-FFF2-40B4-BE49-F238E27FC236}">
                      <a16:creationId xmlns:a16="http://schemas.microsoft.com/office/drawing/2014/main" id="{601891E8-CB71-A4DB-E080-1D1B4F63576E}"/>
                    </a:ext>
                  </a:extLst>
                </p:cNvPr>
                <p:cNvSpPr/>
                <p:nvPr/>
              </p:nvSpPr>
              <p:spPr>
                <a:xfrm>
                  <a:off x="357164" y="835955"/>
                  <a:ext cx="454941" cy="45494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8" name="Conector reto 17">
                  <a:extLst>
                    <a:ext uri="{FF2B5EF4-FFF2-40B4-BE49-F238E27FC236}">
                      <a16:creationId xmlns:a16="http://schemas.microsoft.com/office/drawing/2014/main" id="{5DA809D8-1C01-49F1-E568-51DD1AB2BED2}"/>
                    </a:ext>
                  </a:extLst>
                </p:cNvPr>
                <p:cNvCxnSpPr>
                  <a:cxnSpLocks/>
                  <a:endCxn id="12" idx="4"/>
                </p:cNvCxnSpPr>
                <p:nvPr/>
              </p:nvCxnSpPr>
              <p:spPr>
                <a:xfrm flipH="1">
                  <a:off x="570244" y="1290896"/>
                  <a:ext cx="5044" cy="72152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Seta: para a Direita 18">
                  <a:extLst>
                    <a:ext uri="{FF2B5EF4-FFF2-40B4-BE49-F238E27FC236}">
                      <a16:creationId xmlns:a16="http://schemas.microsoft.com/office/drawing/2014/main" id="{B3DF3387-81B0-C86D-3A59-7DADFB5B65A5}"/>
                    </a:ext>
                  </a:extLst>
                </p:cNvPr>
                <p:cNvSpPr/>
                <p:nvPr/>
              </p:nvSpPr>
              <p:spPr>
                <a:xfrm>
                  <a:off x="496647" y="999616"/>
                  <a:ext cx="175975" cy="127619"/>
                </a:xfrm>
                <a:prstGeom prst="rightArrow">
                  <a:avLst>
                    <a:gd name="adj1" fmla="val 25531"/>
                    <a:gd name="adj2"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15" name="Retângulo: Cantos Arredondados 14">
                <a:extLst>
                  <a:ext uri="{FF2B5EF4-FFF2-40B4-BE49-F238E27FC236}">
                    <a16:creationId xmlns:a16="http://schemas.microsoft.com/office/drawing/2014/main" id="{F0752462-99D7-39A1-53AD-44445F352C8A}"/>
                  </a:ext>
                </a:extLst>
              </p:cNvPr>
              <p:cNvSpPr/>
              <p:nvPr/>
            </p:nvSpPr>
            <p:spPr>
              <a:xfrm>
                <a:off x="1041400" y="739265"/>
                <a:ext cx="9469414" cy="604879"/>
              </a:xfrm>
              <a:prstGeom prst="roundRect">
                <a:avLst>
                  <a:gd name="adj" fmla="val 1553"/>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ln>
                    <a:solidFill>
                      <a:schemeClr val="accent3"/>
                    </a:solidFill>
                  </a:ln>
                  <a:solidFill>
                    <a:schemeClr val="bg1"/>
                  </a:solidFill>
                </a:endParaRPr>
              </a:p>
            </p:txBody>
          </p:sp>
          <p:sp>
            <p:nvSpPr>
              <p:cNvPr id="16" name="CaixaDeTexto 15">
                <a:extLst>
                  <a:ext uri="{FF2B5EF4-FFF2-40B4-BE49-F238E27FC236}">
                    <a16:creationId xmlns:a16="http://schemas.microsoft.com/office/drawing/2014/main" id="{35770DBE-8003-E0FB-4702-8C74CE02D933}"/>
                  </a:ext>
                </a:extLst>
              </p:cNvPr>
              <p:cNvSpPr txBox="1"/>
              <p:nvPr/>
            </p:nvSpPr>
            <p:spPr>
              <a:xfrm>
                <a:off x="1232462" y="821598"/>
                <a:ext cx="9940361" cy="400110"/>
              </a:xfrm>
              <a:prstGeom prst="rect">
                <a:avLst/>
              </a:prstGeom>
              <a:noFill/>
            </p:spPr>
            <p:txBody>
              <a:bodyPr wrap="square">
                <a:spAutoFit/>
              </a:bodyPr>
              <a:lstStyle/>
              <a:p>
                <a:r>
                  <a:rPr lang="pt-BR" sz="2000" b="1" dirty="0">
                    <a:effectLst/>
                  </a:rPr>
                  <a:t>Nuvem Privada (Private Cloud)</a:t>
                </a:r>
              </a:p>
            </p:txBody>
          </p:sp>
        </p:grpSp>
        <p:grpSp>
          <p:nvGrpSpPr>
            <p:cNvPr id="6" name="Agrupar 5">
              <a:extLst>
                <a:ext uri="{FF2B5EF4-FFF2-40B4-BE49-F238E27FC236}">
                  <a16:creationId xmlns:a16="http://schemas.microsoft.com/office/drawing/2014/main" id="{518FE4D6-7BAD-8F90-E7E5-3B7CE964B33D}"/>
                </a:ext>
              </a:extLst>
            </p:cNvPr>
            <p:cNvGrpSpPr/>
            <p:nvPr/>
          </p:nvGrpSpPr>
          <p:grpSpPr>
            <a:xfrm>
              <a:off x="1019174" y="4663216"/>
              <a:ext cx="10153650" cy="604879"/>
              <a:chOff x="357164" y="739265"/>
              <a:chExt cx="10839386" cy="604879"/>
            </a:xfrm>
          </p:grpSpPr>
          <p:grpSp>
            <p:nvGrpSpPr>
              <p:cNvPr id="9" name="Agrupar 8">
                <a:extLst>
                  <a:ext uri="{FF2B5EF4-FFF2-40B4-BE49-F238E27FC236}">
                    <a16:creationId xmlns:a16="http://schemas.microsoft.com/office/drawing/2014/main" id="{1ED552CA-D7F7-A2E5-950D-5044CE374CC8}"/>
                  </a:ext>
                </a:extLst>
              </p:cNvPr>
              <p:cNvGrpSpPr/>
              <p:nvPr/>
            </p:nvGrpSpPr>
            <p:grpSpPr>
              <a:xfrm>
                <a:off x="357164" y="835955"/>
                <a:ext cx="454941" cy="454941"/>
                <a:chOff x="357164" y="835955"/>
                <a:chExt cx="454941" cy="454941"/>
              </a:xfrm>
            </p:grpSpPr>
            <p:sp>
              <p:nvSpPr>
                <p:cNvPr id="12" name="Elipse 11">
                  <a:extLst>
                    <a:ext uri="{FF2B5EF4-FFF2-40B4-BE49-F238E27FC236}">
                      <a16:creationId xmlns:a16="http://schemas.microsoft.com/office/drawing/2014/main" id="{AA8E293E-BE10-9B01-F138-4143B440B1C0}"/>
                    </a:ext>
                  </a:extLst>
                </p:cNvPr>
                <p:cNvSpPr/>
                <p:nvPr/>
              </p:nvSpPr>
              <p:spPr>
                <a:xfrm>
                  <a:off x="357164" y="835955"/>
                  <a:ext cx="454941" cy="45494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Seta: para a Direita 12">
                  <a:extLst>
                    <a:ext uri="{FF2B5EF4-FFF2-40B4-BE49-F238E27FC236}">
                      <a16:creationId xmlns:a16="http://schemas.microsoft.com/office/drawing/2014/main" id="{D5E4EEA4-1D6E-637D-B52F-E96AF522F830}"/>
                    </a:ext>
                  </a:extLst>
                </p:cNvPr>
                <p:cNvSpPr/>
                <p:nvPr/>
              </p:nvSpPr>
              <p:spPr>
                <a:xfrm>
                  <a:off x="496647" y="999616"/>
                  <a:ext cx="175975" cy="127619"/>
                </a:xfrm>
                <a:prstGeom prst="rightArrow">
                  <a:avLst>
                    <a:gd name="adj1" fmla="val 25531"/>
                    <a:gd name="adj2"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10" name="Retângulo: Cantos Arredondados 9">
                <a:extLst>
                  <a:ext uri="{FF2B5EF4-FFF2-40B4-BE49-F238E27FC236}">
                    <a16:creationId xmlns:a16="http://schemas.microsoft.com/office/drawing/2014/main" id="{6D4A97E2-97D1-A1F1-CE43-75AA3ACBA800}"/>
                  </a:ext>
                </a:extLst>
              </p:cNvPr>
              <p:cNvSpPr/>
              <p:nvPr/>
            </p:nvSpPr>
            <p:spPr>
              <a:xfrm>
                <a:off x="1087608" y="739265"/>
                <a:ext cx="10108942" cy="604879"/>
              </a:xfrm>
              <a:prstGeom prst="roundRect">
                <a:avLst>
                  <a:gd name="adj" fmla="val 1553"/>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ln>
                    <a:solidFill>
                      <a:schemeClr val="accent3"/>
                    </a:solidFill>
                  </a:ln>
                  <a:solidFill>
                    <a:schemeClr val="bg1"/>
                  </a:solidFill>
                </a:endParaRPr>
              </a:p>
            </p:txBody>
          </p:sp>
          <p:sp>
            <p:nvSpPr>
              <p:cNvPr id="11" name="CaixaDeTexto 10">
                <a:extLst>
                  <a:ext uri="{FF2B5EF4-FFF2-40B4-BE49-F238E27FC236}">
                    <a16:creationId xmlns:a16="http://schemas.microsoft.com/office/drawing/2014/main" id="{096FB6C6-E652-EE4D-E446-636138305F26}"/>
                  </a:ext>
                </a:extLst>
              </p:cNvPr>
              <p:cNvSpPr txBox="1"/>
              <p:nvPr/>
            </p:nvSpPr>
            <p:spPr>
              <a:xfrm>
                <a:off x="1291621" y="844898"/>
                <a:ext cx="9715987" cy="400110"/>
              </a:xfrm>
              <a:prstGeom prst="rect">
                <a:avLst/>
              </a:prstGeom>
              <a:noFill/>
            </p:spPr>
            <p:txBody>
              <a:bodyPr wrap="square">
                <a:spAutoFit/>
              </a:bodyPr>
              <a:lstStyle/>
              <a:p>
                <a:r>
                  <a:rPr lang="pt-BR" sz="2000" b="1" dirty="0">
                    <a:effectLst/>
                  </a:rPr>
                  <a:t>Nuvem Híbrida (</a:t>
                </a:r>
                <a:r>
                  <a:rPr lang="pt-BR" sz="2000" b="1" dirty="0" err="1">
                    <a:effectLst/>
                  </a:rPr>
                  <a:t>Hybrid</a:t>
                </a:r>
                <a:r>
                  <a:rPr lang="pt-BR" sz="2000" b="1" dirty="0">
                    <a:effectLst/>
                  </a:rPr>
                  <a:t> Cloud)</a:t>
                </a:r>
              </a:p>
            </p:txBody>
          </p:sp>
        </p:grpSp>
        <p:sp>
          <p:nvSpPr>
            <p:cNvPr id="8" name="Seta: para a Direita 7">
              <a:extLst>
                <a:ext uri="{FF2B5EF4-FFF2-40B4-BE49-F238E27FC236}">
                  <a16:creationId xmlns:a16="http://schemas.microsoft.com/office/drawing/2014/main" id="{7100A88A-2B6F-8B94-1B05-88EBA1B641CA}"/>
                </a:ext>
              </a:extLst>
            </p:cNvPr>
            <p:cNvSpPr/>
            <p:nvPr/>
          </p:nvSpPr>
          <p:spPr>
            <a:xfrm>
              <a:off x="1149834" y="5604913"/>
              <a:ext cx="164842" cy="127619"/>
            </a:xfrm>
            <a:prstGeom prst="rightArrow">
              <a:avLst>
                <a:gd name="adj1" fmla="val 25531"/>
                <a:gd name="adj2"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Tree>
    <p:extLst>
      <p:ext uri="{BB962C8B-B14F-4D97-AF65-F5344CB8AC3E}">
        <p14:creationId xmlns:p14="http://schemas.microsoft.com/office/powerpoint/2010/main" val="364472491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a:extLst>
              <a:ext uri="{FF2B5EF4-FFF2-40B4-BE49-F238E27FC236}">
                <a16:creationId xmlns:a16="http://schemas.microsoft.com/office/drawing/2014/main" id="{391A6905-4BFA-35B9-AD39-77EE3C036AB7}"/>
              </a:ext>
            </a:extLst>
          </p:cNvPr>
          <p:cNvSpPr>
            <a:spLocks noGrp="1"/>
          </p:cNvSpPr>
          <p:nvPr>
            <p:ph type="body" sz="quarter" idx="10"/>
          </p:nvPr>
        </p:nvSpPr>
        <p:spPr/>
        <p:txBody>
          <a:bodyPr/>
          <a:lstStyle/>
          <a:p>
            <a:r>
              <a:rPr lang="pt-BR" dirty="0"/>
              <a:t>MODELOS DE SERVIÇO</a:t>
            </a:r>
          </a:p>
        </p:txBody>
      </p:sp>
      <p:sp>
        <p:nvSpPr>
          <p:cNvPr id="7" name="CaixaDeTexto 6">
            <a:extLst>
              <a:ext uri="{FF2B5EF4-FFF2-40B4-BE49-F238E27FC236}">
                <a16:creationId xmlns:a16="http://schemas.microsoft.com/office/drawing/2014/main" id="{B9B3F3EF-296E-C70F-5E87-DC62E5AC509E}"/>
              </a:ext>
            </a:extLst>
          </p:cNvPr>
          <p:cNvSpPr txBox="1"/>
          <p:nvPr/>
        </p:nvSpPr>
        <p:spPr>
          <a:xfrm>
            <a:off x="1019175" y="1922182"/>
            <a:ext cx="10623476" cy="369332"/>
          </a:xfrm>
          <a:prstGeom prst="rect">
            <a:avLst/>
          </a:prstGeom>
          <a:noFill/>
        </p:spPr>
        <p:txBody>
          <a:bodyPr wrap="square">
            <a:spAutoFit/>
          </a:bodyPr>
          <a:lstStyle/>
          <a:p>
            <a:r>
              <a:rPr lang="pt-BR" dirty="0">
                <a:solidFill>
                  <a:schemeClr val="bg2">
                    <a:lumMod val="10000"/>
                  </a:schemeClr>
                </a:solidFill>
              </a:rPr>
              <a:t>Os modelos de serviço podem ser:</a:t>
            </a:r>
          </a:p>
        </p:txBody>
      </p:sp>
      <p:grpSp>
        <p:nvGrpSpPr>
          <p:cNvPr id="26" name="Agrupar 25">
            <a:extLst>
              <a:ext uri="{FF2B5EF4-FFF2-40B4-BE49-F238E27FC236}">
                <a16:creationId xmlns:a16="http://schemas.microsoft.com/office/drawing/2014/main" id="{DBBF6714-CDEA-32A0-8467-74BA1922AF92}"/>
              </a:ext>
            </a:extLst>
          </p:cNvPr>
          <p:cNvGrpSpPr/>
          <p:nvPr/>
        </p:nvGrpSpPr>
        <p:grpSpPr>
          <a:xfrm>
            <a:off x="1499191" y="2889397"/>
            <a:ext cx="2750608" cy="1842091"/>
            <a:chOff x="1019174" y="1676603"/>
            <a:chExt cx="3121093" cy="2019038"/>
          </a:xfrm>
        </p:grpSpPr>
        <p:sp>
          <p:nvSpPr>
            <p:cNvPr id="27" name="Retângulo: Cantos Arredondados 26">
              <a:extLst>
                <a:ext uri="{FF2B5EF4-FFF2-40B4-BE49-F238E27FC236}">
                  <a16:creationId xmlns:a16="http://schemas.microsoft.com/office/drawing/2014/main" id="{41A71434-AD49-BE3B-A0EB-96A08D0EC1DC}"/>
                </a:ext>
              </a:extLst>
            </p:cNvPr>
            <p:cNvSpPr/>
            <p:nvPr/>
          </p:nvSpPr>
          <p:spPr>
            <a:xfrm>
              <a:off x="1019174" y="1676603"/>
              <a:ext cx="3121093" cy="2019038"/>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pt-B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pt-BR" dirty="0"/>
            </a:p>
          </p:txBody>
        </p:sp>
        <p:sp>
          <p:nvSpPr>
            <p:cNvPr id="28" name="CaixaDeTexto 27">
              <a:extLst>
                <a:ext uri="{FF2B5EF4-FFF2-40B4-BE49-F238E27FC236}">
                  <a16:creationId xmlns:a16="http://schemas.microsoft.com/office/drawing/2014/main" id="{1E89C0F9-DF41-153D-6441-650441DD47C5}"/>
                </a:ext>
              </a:extLst>
            </p:cNvPr>
            <p:cNvSpPr txBox="1"/>
            <p:nvPr/>
          </p:nvSpPr>
          <p:spPr>
            <a:xfrm>
              <a:off x="1228319" y="2028305"/>
              <a:ext cx="2702801" cy="1012023"/>
            </a:xfrm>
            <a:prstGeom prst="rect">
              <a:avLst/>
            </a:prstGeom>
            <a:noFill/>
          </p:spPr>
          <p:txBody>
            <a:bodyPr wrap="square">
              <a:sp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pt-BR" b="1" dirty="0"/>
                <a:t>Infraestrutura como Serviço (</a:t>
              </a:r>
              <a:r>
                <a:rPr lang="pt-BR" b="1" dirty="0" err="1"/>
                <a:t>Infrastructure</a:t>
              </a:r>
              <a:r>
                <a:rPr lang="pt-BR" b="1" dirty="0"/>
                <a:t> as a Service – SaaS)</a:t>
              </a:r>
            </a:p>
          </p:txBody>
        </p:sp>
      </p:grpSp>
      <p:grpSp>
        <p:nvGrpSpPr>
          <p:cNvPr id="29" name="Agrupar 28">
            <a:extLst>
              <a:ext uri="{FF2B5EF4-FFF2-40B4-BE49-F238E27FC236}">
                <a16:creationId xmlns:a16="http://schemas.microsoft.com/office/drawing/2014/main" id="{DB6533E1-5D81-EBEB-71F4-1D27F4F681FE}"/>
              </a:ext>
            </a:extLst>
          </p:cNvPr>
          <p:cNvGrpSpPr/>
          <p:nvPr/>
        </p:nvGrpSpPr>
        <p:grpSpPr>
          <a:xfrm>
            <a:off x="4772879" y="2889396"/>
            <a:ext cx="2750608" cy="1842091"/>
            <a:chOff x="4535453" y="1676603"/>
            <a:chExt cx="3121093" cy="2019038"/>
          </a:xfrm>
        </p:grpSpPr>
        <p:sp>
          <p:nvSpPr>
            <p:cNvPr id="30" name="Retângulo: Cantos Arredondados 29">
              <a:extLst>
                <a:ext uri="{FF2B5EF4-FFF2-40B4-BE49-F238E27FC236}">
                  <a16:creationId xmlns:a16="http://schemas.microsoft.com/office/drawing/2014/main" id="{91FC04BB-9B66-5B50-363A-AACEFABE486F}"/>
                </a:ext>
              </a:extLst>
            </p:cNvPr>
            <p:cNvSpPr/>
            <p:nvPr/>
          </p:nvSpPr>
          <p:spPr>
            <a:xfrm>
              <a:off x="4535453" y="1676603"/>
              <a:ext cx="3121093" cy="2019038"/>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pt-B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pt-BR" dirty="0"/>
            </a:p>
          </p:txBody>
        </p:sp>
        <p:sp>
          <p:nvSpPr>
            <p:cNvPr id="31" name="CaixaDeTexto 30">
              <a:extLst>
                <a:ext uri="{FF2B5EF4-FFF2-40B4-BE49-F238E27FC236}">
                  <a16:creationId xmlns:a16="http://schemas.microsoft.com/office/drawing/2014/main" id="{5DAFE884-135F-E945-D82C-EB3FD3953826}"/>
                </a:ext>
              </a:extLst>
            </p:cNvPr>
            <p:cNvSpPr txBox="1"/>
            <p:nvPr/>
          </p:nvSpPr>
          <p:spPr>
            <a:xfrm>
              <a:off x="4744598" y="2083372"/>
              <a:ext cx="2702801" cy="1012023"/>
            </a:xfrm>
            <a:prstGeom prst="rect">
              <a:avLst/>
            </a:prstGeom>
            <a:noFill/>
          </p:spPr>
          <p:txBody>
            <a:bodyPr wrap="square">
              <a:sp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pt-BR" b="1" dirty="0"/>
                <a:t>Plataforma como Serviço (Platform as a Service – PaaS)</a:t>
              </a:r>
            </a:p>
          </p:txBody>
        </p:sp>
      </p:grpSp>
      <p:grpSp>
        <p:nvGrpSpPr>
          <p:cNvPr id="32" name="Agrupar 31">
            <a:extLst>
              <a:ext uri="{FF2B5EF4-FFF2-40B4-BE49-F238E27FC236}">
                <a16:creationId xmlns:a16="http://schemas.microsoft.com/office/drawing/2014/main" id="{988034BE-4593-F989-7038-9C2CE06125F4}"/>
              </a:ext>
            </a:extLst>
          </p:cNvPr>
          <p:cNvGrpSpPr/>
          <p:nvPr/>
        </p:nvGrpSpPr>
        <p:grpSpPr>
          <a:xfrm>
            <a:off x="8046568" y="2889396"/>
            <a:ext cx="2750608" cy="1842091"/>
            <a:chOff x="4535453" y="1676603"/>
            <a:chExt cx="3121093" cy="2019038"/>
          </a:xfrm>
        </p:grpSpPr>
        <p:sp>
          <p:nvSpPr>
            <p:cNvPr id="33" name="Retângulo: Cantos Arredondados 32">
              <a:extLst>
                <a:ext uri="{FF2B5EF4-FFF2-40B4-BE49-F238E27FC236}">
                  <a16:creationId xmlns:a16="http://schemas.microsoft.com/office/drawing/2014/main" id="{A67AB309-8263-6215-6600-21053E441D2A}"/>
                </a:ext>
              </a:extLst>
            </p:cNvPr>
            <p:cNvSpPr/>
            <p:nvPr/>
          </p:nvSpPr>
          <p:spPr>
            <a:xfrm>
              <a:off x="4535453" y="1676603"/>
              <a:ext cx="3121093" cy="2019038"/>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pt-B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pt-BR" dirty="0"/>
            </a:p>
          </p:txBody>
        </p:sp>
        <p:sp>
          <p:nvSpPr>
            <p:cNvPr id="34" name="CaixaDeTexto 33">
              <a:extLst>
                <a:ext uri="{FF2B5EF4-FFF2-40B4-BE49-F238E27FC236}">
                  <a16:creationId xmlns:a16="http://schemas.microsoft.com/office/drawing/2014/main" id="{6283F38F-4A89-829B-010E-A7A6946A1F01}"/>
                </a:ext>
              </a:extLst>
            </p:cNvPr>
            <p:cNvSpPr txBox="1"/>
            <p:nvPr/>
          </p:nvSpPr>
          <p:spPr>
            <a:xfrm>
              <a:off x="4744598" y="2180110"/>
              <a:ext cx="2702801" cy="1012023"/>
            </a:xfrm>
            <a:prstGeom prst="rect">
              <a:avLst/>
            </a:prstGeom>
            <a:noFill/>
          </p:spPr>
          <p:txBody>
            <a:bodyPr wrap="square">
              <a:sp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pt-BR" b="1" dirty="0"/>
                <a:t>Software como Serviço (Software as a Service – SaaS)</a:t>
              </a:r>
            </a:p>
          </p:txBody>
        </p:sp>
      </p:grpSp>
    </p:spTree>
    <p:extLst>
      <p:ext uri="{BB962C8B-B14F-4D97-AF65-F5344CB8AC3E}">
        <p14:creationId xmlns:p14="http://schemas.microsoft.com/office/powerpoint/2010/main" val="211771021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a:extLst>
              <a:ext uri="{FF2B5EF4-FFF2-40B4-BE49-F238E27FC236}">
                <a16:creationId xmlns:a16="http://schemas.microsoft.com/office/drawing/2014/main" id="{391A6905-4BFA-35B9-AD39-77EE3C036AB7}"/>
              </a:ext>
            </a:extLst>
          </p:cNvPr>
          <p:cNvSpPr>
            <a:spLocks noGrp="1"/>
          </p:cNvSpPr>
          <p:nvPr>
            <p:ph type="body" sz="quarter" idx="10"/>
          </p:nvPr>
        </p:nvSpPr>
        <p:spPr/>
        <p:txBody>
          <a:bodyPr/>
          <a:lstStyle/>
          <a:p>
            <a:r>
              <a:rPr lang="pt-BR" dirty="0"/>
              <a:t>GOOGLE CLOUD</a:t>
            </a:r>
          </a:p>
        </p:txBody>
      </p:sp>
      <p:sp>
        <p:nvSpPr>
          <p:cNvPr id="7" name="CaixaDeTexto 6">
            <a:extLst>
              <a:ext uri="{FF2B5EF4-FFF2-40B4-BE49-F238E27FC236}">
                <a16:creationId xmlns:a16="http://schemas.microsoft.com/office/drawing/2014/main" id="{B9B3F3EF-296E-C70F-5E87-DC62E5AC509E}"/>
              </a:ext>
            </a:extLst>
          </p:cNvPr>
          <p:cNvSpPr txBox="1"/>
          <p:nvPr/>
        </p:nvSpPr>
        <p:spPr>
          <a:xfrm>
            <a:off x="953187" y="1676170"/>
            <a:ext cx="10623476" cy="369332"/>
          </a:xfrm>
          <a:prstGeom prst="rect">
            <a:avLst/>
          </a:prstGeom>
          <a:noFill/>
        </p:spPr>
        <p:txBody>
          <a:bodyPr wrap="square">
            <a:spAutoFit/>
          </a:bodyPr>
          <a:lstStyle/>
          <a:p>
            <a:r>
              <a:rPr lang="pt-BR" dirty="0">
                <a:solidFill>
                  <a:schemeClr val="bg2">
                    <a:lumMod val="10000"/>
                  </a:schemeClr>
                </a:solidFill>
              </a:rPr>
              <a:t>O cliente pode contratar diversos serviços, são muitas opções distribuídas em várias categorias.</a:t>
            </a:r>
          </a:p>
        </p:txBody>
      </p:sp>
      <p:grpSp>
        <p:nvGrpSpPr>
          <p:cNvPr id="26" name="Agrupar 25">
            <a:extLst>
              <a:ext uri="{FF2B5EF4-FFF2-40B4-BE49-F238E27FC236}">
                <a16:creationId xmlns:a16="http://schemas.microsoft.com/office/drawing/2014/main" id="{DBBF6714-CDEA-32A0-8467-74BA1922AF92}"/>
              </a:ext>
            </a:extLst>
          </p:cNvPr>
          <p:cNvGrpSpPr/>
          <p:nvPr/>
        </p:nvGrpSpPr>
        <p:grpSpPr>
          <a:xfrm>
            <a:off x="2371059" y="2298700"/>
            <a:ext cx="3605578" cy="680336"/>
            <a:chOff x="1019174" y="1676603"/>
            <a:chExt cx="3121093" cy="2019038"/>
          </a:xfrm>
        </p:grpSpPr>
        <p:sp>
          <p:nvSpPr>
            <p:cNvPr id="27" name="Retângulo: Cantos Arredondados 26">
              <a:extLst>
                <a:ext uri="{FF2B5EF4-FFF2-40B4-BE49-F238E27FC236}">
                  <a16:creationId xmlns:a16="http://schemas.microsoft.com/office/drawing/2014/main" id="{41A71434-AD49-BE3B-A0EB-96A08D0EC1DC}"/>
                </a:ext>
              </a:extLst>
            </p:cNvPr>
            <p:cNvSpPr/>
            <p:nvPr/>
          </p:nvSpPr>
          <p:spPr>
            <a:xfrm>
              <a:off x="1019174" y="1676603"/>
              <a:ext cx="3121093" cy="2019038"/>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pt-B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pt-BR" dirty="0"/>
            </a:p>
          </p:txBody>
        </p:sp>
        <p:sp>
          <p:nvSpPr>
            <p:cNvPr id="28" name="CaixaDeTexto 27">
              <a:extLst>
                <a:ext uri="{FF2B5EF4-FFF2-40B4-BE49-F238E27FC236}">
                  <a16:creationId xmlns:a16="http://schemas.microsoft.com/office/drawing/2014/main" id="{1E89C0F9-DF41-153D-6441-650441DD47C5}"/>
                </a:ext>
              </a:extLst>
            </p:cNvPr>
            <p:cNvSpPr txBox="1"/>
            <p:nvPr/>
          </p:nvSpPr>
          <p:spPr>
            <a:xfrm>
              <a:off x="1228319" y="1743549"/>
              <a:ext cx="2702801" cy="1918121"/>
            </a:xfrm>
            <a:prstGeom prst="rect">
              <a:avLst/>
            </a:prstGeom>
            <a:noFill/>
          </p:spPr>
          <p:txBody>
            <a:bodyPr wrap="square">
              <a:sp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pt-BR" b="1" dirty="0"/>
                <a:t>Inteligência Artificial e </a:t>
              </a:r>
              <a:r>
                <a:rPr lang="pt-BR" b="1" dirty="0" err="1"/>
                <a:t>Machine</a:t>
              </a:r>
              <a:r>
                <a:rPr lang="pt-BR" b="1" dirty="0"/>
                <a:t> Learning</a:t>
              </a:r>
            </a:p>
          </p:txBody>
        </p:sp>
      </p:grpSp>
      <p:grpSp>
        <p:nvGrpSpPr>
          <p:cNvPr id="29" name="Agrupar 28">
            <a:extLst>
              <a:ext uri="{FF2B5EF4-FFF2-40B4-BE49-F238E27FC236}">
                <a16:creationId xmlns:a16="http://schemas.microsoft.com/office/drawing/2014/main" id="{DB6533E1-5D81-EBEB-71F4-1D27F4F681FE}"/>
              </a:ext>
            </a:extLst>
          </p:cNvPr>
          <p:cNvGrpSpPr/>
          <p:nvPr/>
        </p:nvGrpSpPr>
        <p:grpSpPr>
          <a:xfrm>
            <a:off x="6495352" y="2298700"/>
            <a:ext cx="3605578" cy="680336"/>
            <a:chOff x="4535453" y="1676603"/>
            <a:chExt cx="3121093" cy="2019038"/>
          </a:xfrm>
        </p:grpSpPr>
        <p:sp>
          <p:nvSpPr>
            <p:cNvPr id="30" name="Retângulo: Cantos Arredondados 29">
              <a:extLst>
                <a:ext uri="{FF2B5EF4-FFF2-40B4-BE49-F238E27FC236}">
                  <a16:creationId xmlns:a16="http://schemas.microsoft.com/office/drawing/2014/main" id="{91FC04BB-9B66-5B50-363A-AACEFABE486F}"/>
                </a:ext>
              </a:extLst>
            </p:cNvPr>
            <p:cNvSpPr/>
            <p:nvPr/>
          </p:nvSpPr>
          <p:spPr>
            <a:xfrm>
              <a:off x="4535453" y="1676603"/>
              <a:ext cx="3121093" cy="2019038"/>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pt-B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pt-BR" dirty="0"/>
            </a:p>
          </p:txBody>
        </p:sp>
        <p:sp>
          <p:nvSpPr>
            <p:cNvPr id="31" name="CaixaDeTexto 30">
              <a:extLst>
                <a:ext uri="{FF2B5EF4-FFF2-40B4-BE49-F238E27FC236}">
                  <a16:creationId xmlns:a16="http://schemas.microsoft.com/office/drawing/2014/main" id="{5DAFE884-135F-E945-D82C-EB3FD3953826}"/>
                </a:ext>
              </a:extLst>
            </p:cNvPr>
            <p:cNvSpPr txBox="1"/>
            <p:nvPr/>
          </p:nvSpPr>
          <p:spPr>
            <a:xfrm>
              <a:off x="4744598" y="2083372"/>
              <a:ext cx="2702801" cy="1096069"/>
            </a:xfrm>
            <a:prstGeom prst="rect">
              <a:avLst/>
            </a:prstGeom>
            <a:noFill/>
          </p:spPr>
          <p:txBody>
            <a:bodyPr wrap="square">
              <a:sp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pt-BR" b="1" dirty="0"/>
                <a:t>Análise de Dados</a:t>
              </a:r>
            </a:p>
          </p:txBody>
        </p:sp>
      </p:grpSp>
      <p:grpSp>
        <p:nvGrpSpPr>
          <p:cNvPr id="3" name="Agrupar 2">
            <a:extLst>
              <a:ext uri="{FF2B5EF4-FFF2-40B4-BE49-F238E27FC236}">
                <a16:creationId xmlns:a16="http://schemas.microsoft.com/office/drawing/2014/main" id="{B303062B-47F8-F65D-A2FC-7B31BBCCD249}"/>
              </a:ext>
            </a:extLst>
          </p:cNvPr>
          <p:cNvGrpSpPr/>
          <p:nvPr/>
        </p:nvGrpSpPr>
        <p:grpSpPr>
          <a:xfrm>
            <a:off x="2371059" y="3086098"/>
            <a:ext cx="3605578" cy="680336"/>
            <a:chOff x="1019174" y="1676603"/>
            <a:chExt cx="3121093" cy="2019038"/>
          </a:xfrm>
        </p:grpSpPr>
        <p:sp>
          <p:nvSpPr>
            <p:cNvPr id="4" name="Retângulo: Cantos Arredondados 3">
              <a:extLst>
                <a:ext uri="{FF2B5EF4-FFF2-40B4-BE49-F238E27FC236}">
                  <a16:creationId xmlns:a16="http://schemas.microsoft.com/office/drawing/2014/main" id="{5C840529-113D-3385-263D-EA4295696873}"/>
                </a:ext>
              </a:extLst>
            </p:cNvPr>
            <p:cNvSpPr/>
            <p:nvPr/>
          </p:nvSpPr>
          <p:spPr>
            <a:xfrm>
              <a:off x="1019174" y="1676603"/>
              <a:ext cx="3121093" cy="2019038"/>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pt-B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pt-BR" dirty="0"/>
            </a:p>
          </p:txBody>
        </p:sp>
        <p:sp>
          <p:nvSpPr>
            <p:cNvPr id="5" name="CaixaDeTexto 4">
              <a:extLst>
                <a:ext uri="{FF2B5EF4-FFF2-40B4-BE49-F238E27FC236}">
                  <a16:creationId xmlns:a16="http://schemas.microsoft.com/office/drawing/2014/main" id="{0D69D2D7-2478-2436-5259-A20FE800D8E1}"/>
                </a:ext>
              </a:extLst>
            </p:cNvPr>
            <p:cNvSpPr txBox="1"/>
            <p:nvPr/>
          </p:nvSpPr>
          <p:spPr>
            <a:xfrm>
              <a:off x="1228319" y="2028306"/>
              <a:ext cx="2702801" cy="1096069"/>
            </a:xfrm>
            <a:prstGeom prst="rect">
              <a:avLst/>
            </a:prstGeom>
            <a:noFill/>
          </p:spPr>
          <p:txBody>
            <a:bodyPr wrap="square">
              <a:sp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pt-BR" b="1" dirty="0" err="1"/>
                <a:t>IoT</a:t>
              </a:r>
              <a:endParaRPr lang="pt-BR" b="1" dirty="0"/>
            </a:p>
          </p:txBody>
        </p:sp>
      </p:grpSp>
      <p:grpSp>
        <p:nvGrpSpPr>
          <p:cNvPr id="6" name="Agrupar 5">
            <a:extLst>
              <a:ext uri="{FF2B5EF4-FFF2-40B4-BE49-F238E27FC236}">
                <a16:creationId xmlns:a16="http://schemas.microsoft.com/office/drawing/2014/main" id="{90FB767C-00C1-07CF-560E-16403A02A88A}"/>
              </a:ext>
            </a:extLst>
          </p:cNvPr>
          <p:cNvGrpSpPr/>
          <p:nvPr/>
        </p:nvGrpSpPr>
        <p:grpSpPr>
          <a:xfrm>
            <a:off x="6495352" y="3086098"/>
            <a:ext cx="3605578" cy="680336"/>
            <a:chOff x="4535453" y="1676603"/>
            <a:chExt cx="3121093" cy="2019038"/>
          </a:xfrm>
        </p:grpSpPr>
        <p:sp>
          <p:nvSpPr>
            <p:cNvPr id="8" name="Retângulo: Cantos Arredondados 7">
              <a:extLst>
                <a:ext uri="{FF2B5EF4-FFF2-40B4-BE49-F238E27FC236}">
                  <a16:creationId xmlns:a16="http://schemas.microsoft.com/office/drawing/2014/main" id="{E4C97C40-DFD7-C6F6-DF32-0C728EF9621A}"/>
                </a:ext>
              </a:extLst>
            </p:cNvPr>
            <p:cNvSpPr/>
            <p:nvPr/>
          </p:nvSpPr>
          <p:spPr>
            <a:xfrm>
              <a:off x="4535453" y="1676603"/>
              <a:ext cx="3121093" cy="2019038"/>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pt-B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pt-BR" dirty="0"/>
            </a:p>
          </p:txBody>
        </p:sp>
        <p:sp>
          <p:nvSpPr>
            <p:cNvPr id="9" name="CaixaDeTexto 8">
              <a:extLst>
                <a:ext uri="{FF2B5EF4-FFF2-40B4-BE49-F238E27FC236}">
                  <a16:creationId xmlns:a16="http://schemas.microsoft.com/office/drawing/2014/main" id="{4720E493-DD08-88CE-CFFA-7FBAE6531184}"/>
                </a:ext>
              </a:extLst>
            </p:cNvPr>
            <p:cNvSpPr txBox="1"/>
            <p:nvPr/>
          </p:nvSpPr>
          <p:spPr>
            <a:xfrm>
              <a:off x="4744598" y="2083372"/>
              <a:ext cx="2702801" cy="1096069"/>
            </a:xfrm>
            <a:prstGeom prst="rect">
              <a:avLst/>
            </a:prstGeom>
            <a:noFill/>
          </p:spPr>
          <p:txBody>
            <a:bodyPr wrap="square">
              <a:sp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pt-BR" b="1" dirty="0"/>
                <a:t>Mídia e Jogos</a:t>
              </a:r>
            </a:p>
          </p:txBody>
        </p:sp>
      </p:grpSp>
      <p:grpSp>
        <p:nvGrpSpPr>
          <p:cNvPr id="10" name="Agrupar 9">
            <a:extLst>
              <a:ext uri="{FF2B5EF4-FFF2-40B4-BE49-F238E27FC236}">
                <a16:creationId xmlns:a16="http://schemas.microsoft.com/office/drawing/2014/main" id="{1A7D42B6-71A7-9237-D21B-B223A2C1AEC2}"/>
              </a:ext>
            </a:extLst>
          </p:cNvPr>
          <p:cNvGrpSpPr/>
          <p:nvPr/>
        </p:nvGrpSpPr>
        <p:grpSpPr>
          <a:xfrm>
            <a:off x="2371059" y="3862637"/>
            <a:ext cx="3605578" cy="680336"/>
            <a:chOff x="1019174" y="1676603"/>
            <a:chExt cx="3121093" cy="2019038"/>
          </a:xfrm>
        </p:grpSpPr>
        <p:sp>
          <p:nvSpPr>
            <p:cNvPr id="11" name="Retângulo: Cantos Arredondados 10">
              <a:extLst>
                <a:ext uri="{FF2B5EF4-FFF2-40B4-BE49-F238E27FC236}">
                  <a16:creationId xmlns:a16="http://schemas.microsoft.com/office/drawing/2014/main" id="{539D2CB5-7A81-864B-852E-2B54EBADB58F}"/>
                </a:ext>
              </a:extLst>
            </p:cNvPr>
            <p:cNvSpPr/>
            <p:nvPr/>
          </p:nvSpPr>
          <p:spPr>
            <a:xfrm>
              <a:off x="1019174" y="1676603"/>
              <a:ext cx="3121093" cy="2019038"/>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pt-B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pt-BR" dirty="0"/>
            </a:p>
          </p:txBody>
        </p:sp>
        <p:sp>
          <p:nvSpPr>
            <p:cNvPr id="12" name="CaixaDeTexto 11">
              <a:extLst>
                <a:ext uri="{FF2B5EF4-FFF2-40B4-BE49-F238E27FC236}">
                  <a16:creationId xmlns:a16="http://schemas.microsoft.com/office/drawing/2014/main" id="{D4B64FC4-E5CB-13D2-E10E-09B6C0A2EB9A}"/>
                </a:ext>
              </a:extLst>
            </p:cNvPr>
            <p:cNvSpPr txBox="1"/>
            <p:nvPr/>
          </p:nvSpPr>
          <p:spPr>
            <a:xfrm>
              <a:off x="1228319" y="2028306"/>
              <a:ext cx="2702801" cy="1096069"/>
            </a:xfrm>
            <a:prstGeom prst="rect">
              <a:avLst/>
            </a:prstGeom>
            <a:noFill/>
          </p:spPr>
          <p:txBody>
            <a:bodyPr wrap="square">
              <a:sp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pt-BR" b="1" dirty="0"/>
                <a:t>Banco de dados</a:t>
              </a:r>
            </a:p>
          </p:txBody>
        </p:sp>
      </p:grpSp>
      <p:grpSp>
        <p:nvGrpSpPr>
          <p:cNvPr id="13" name="Agrupar 12">
            <a:extLst>
              <a:ext uri="{FF2B5EF4-FFF2-40B4-BE49-F238E27FC236}">
                <a16:creationId xmlns:a16="http://schemas.microsoft.com/office/drawing/2014/main" id="{6D262292-E22E-2534-7BD3-7D7ABED0B47A}"/>
              </a:ext>
            </a:extLst>
          </p:cNvPr>
          <p:cNvGrpSpPr/>
          <p:nvPr/>
        </p:nvGrpSpPr>
        <p:grpSpPr>
          <a:xfrm>
            <a:off x="6495352" y="3862637"/>
            <a:ext cx="3605578" cy="680336"/>
            <a:chOff x="4535453" y="1676603"/>
            <a:chExt cx="3121093" cy="2019038"/>
          </a:xfrm>
        </p:grpSpPr>
        <p:sp>
          <p:nvSpPr>
            <p:cNvPr id="14" name="Retângulo: Cantos Arredondados 13">
              <a:extLst>
                <a:ext uri="{FF2B5EF4-FFF2-40B4-BE49-F238E27FC236}">
                  <a16:creationId xmlns:a16="http://schemas.microsoft.com/office/drawing/2014/main" id="{A3188575-A873-6F60-3013-407AAD2D1E2F}"/>
                </a:ext>
              </a:extLst>
            </p:cNvPr>
            <p:cNvSpPr/>
            <p:nvPr/>
          </p:nvSpPr>
          <p:spPr>
            <a:xfrm>
              <a:off x="4535453" y="1676603"/>
              <a:ext cx="3121093" cy="2019038"/>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pt-B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pt-BR" dirty="0"/>
            </a:p>
          </p:txBody>
        </p:sp>
        <p:sp>
          <p:nvSpPr>
            <p:cNvPr id="15" name="CaixaDeTexto 14">
              <a:extLst>
                <a:ext uri="{FF2B5EF4-FFF2-40B4-BE49-F238E27FC236}">
                  <a16:creationId xmlns:a16="http://schemas.microsoft.com/office/drawing/2014/main" id="{9503A19C-5CA2-89E8-0B72-68633EDB0D90}"/>
                </a:ext>
              </a:extLst>
            </p:cNvPr>
            <p:cNvSpPr txBox="1"/>
            <p:nvPr/>
          </p:nvSpPr>
          <p:spPr>
            <a:xfrm>
              <a:off x="4744598" y="2083372"/>
              <a:ext cx="2702801" cy="1096069"/>
            </a:xfrm>
            <a:prstGeom prst="rect">
              <a:avLst/>
            </a:prstGeom>
            <a:noFill/>
          </p:spPr>
          <p:txBody>
            <a:bodyPr wrap="square">
              <a:sp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pt-BR" b="1" dirty="0"/>
                <a:t>Rede</a:t>
              </a:r>
            </a:p>
          </p:txBody>
        </p:sp>
      </p:grpSp>
      <p:grpSp>
        <p:nvGrpSpPr>
          <p:cNvPr id="16" name="Agrupar 15">
            <a:extLst>
              <a:ext uri="{FF2B5EF4-FFF2-40B4-BE49-F238E27FC236}">
                <a16:creationId xmlns:a16="http://schemas.microsoft.com/office/drawing/2014/main" id="{045BE8D5-801F-FF1B-CAA7-84D16E787075}"/>
              </a:ext>
            </a:extLst>
          </p:cNvPr>
          <p:cNvGrpSpPr/>
          <p:nvPr/>
        </p:nvGrpSpPr>
        <p:grpSpPr>
          <a:xfrm>
            <a:off x="2371059" y="4648276"/>
            <a:ext cx="3605578" cy="680336"/>
            <a:chOff x="1019174" y="1676603"/>
            <a:chExt cx="3121093" cy="2019038"/>
          </a:xfrm>
        </p:grpSpPr>
        <p:sp>
          <p:nvSpPr>
            <p:cNvPr id="17" name="Retângulo: Cantos Arredondados 16">
              <a:extLst>
                <a:ext uri="{FF2B5EF4-FFF2-40B4-BE49-F238E27FC236}">
                  <a16:creationId xmlns:a16="http://schemas.microsoft.com/office/drawing/2014/main" id="{FDF7BB3A-1D70-1768-7774-A452C34AB57F}"/>
                </a:ext>
              </a:extLst>
            </p:cNvPr>
            <p:cNvSpPr/>
            <p:nvPr/>
          </p:nvSpPr>
          <p:spPr>
            <a:xfrm>
              <a:off x="1019174" y="1676603"/>
              <a:ext cx="3121093" cy="2019038"/>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pt-B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pt-BR" dirty="0"/>
            </a:p>
          </p:txBody>
        </p:sp>
        <p:sp>
          <p:nvSpPr>
            <p:cNvPr id="18" name="CaixaDeTexto 17">
              <a:extLst>
                <a:ext uri="{FF2B5EF4-FFF2-40B4-BE49-F238E27FC236}">
                  <a16:creationId xmlns:a16="http://schemas.microsoft.com/office/drawing/2014/main" id="{D9512E76-B419-A3D0-621A-D9A68D1606F8}"/>
                </a:ext>
              </a:extLst>
            </p:cNvPr>
            <p:cNvSpPr txBox="1"/>
            <p:nvPr/>
          </p:nvSpPr>
          <p:spPr>
            <a:xfrm>
              <a:off x="1228319" y="2028306"/>
              <a:ext cx="2702801" cy="1096069"/>
            </a:xfrm>
            <a:prstGeom prst="rect">
              <a:avLst/>
            </a:prstGeom>
            <a:noFill/>
          </p:spPr>
          <p:txBody>
            <a:bodyPr wrap="square">
              <a:sp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pt-BR" b="1" dirty="0"/>
                <a:t>Migração de dados</a:t>
              </a:r>
            </a:p>
          </p:txBody>
        </p:sp>
      </p:grpSp>
      <p:grpSp>
        <p:nvGrpSpPr>
          <p:cNvPr id="19" name="Agrupar 18">
            <a:extLst>
              <a:ext uri="{FF2B5EF4-FFF2-40B4-BE49-F238E27FC236}">
                <a16:creationId xmlns:a16="http://schemas.microsoft.com/office/drawing/2014/main" id="{470E7381-20AD-AB6C-BCAF-D206096D49ED}"/>
              </a:ext>
            </a:extLst>
          </p:cNvPr>
          <p:cNvGrpSpPr/>
          <p:nvPr/>
        </p:nvGrpSpPr>
        <p:grpSpPr>
          <a:xfrm>
            <a:off x="6495352" y="4648276"/>
            <a:ext cx="3605578" cy="680336"/>
            <a:chOff x="4535453" y="1676603"/>
            <a:chExt cx="3121093" cy="2019038"/>
          </a:xfrm>
        </p:grpSpPr>
        <p:sp>
          <p:nvSpPr>
            <p:cNvPr id="20" name="Retângulo: Cantos Arredondados 19">
              <a:extLst>
                <a:ext uri="{FF2B5EF4-FFF2-40B4-BE49-F238E27FC236}">
                  <a16:creationId xmlns:a16="http://schemas.microsoft.com/office/drawing/2014/main" id="{A70C2D6F-765D-E248-E759-9AD14B0AF52D}"/>
                </a:ext>
              </a:extLst>
            </p:cNvPr>
            <p:cNvSpPr/>
            <p:nvPr/>
          </p:nvSpPr>
          <p:spPr>
            <a:xfrm>
              <a:off x="4535453" y="1676603"/>
              <a:ext cx="3121093" cy="2019038"/>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pt-B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pt-BR" dirty="0"/>
            </a:p>
          </p:txBody>
        </p:sp>
        <p:sp>
          <p:nvSpPr>
            <p:cNvPr id="21" name="CaixaDeTexto 20">
              <a:extLst>
                <a:ext uri="{FF2B5EF4-FFF2-40B4-BE49-F238E27FC236}">
                  <a16:creationId xmlns:a16="http://schemas.microsoft.com/office/drawing/2014/main" id="{5A0E2306-186C-A133-FD95-5BB1C747D883}"/>
                </a:ext>
              </a:extLst>
            </p:cNvPr>
            <p:cNvSpPr txBox="1"/>
            <p:nvPr/>
          </p:nvSpPr>
          <p:spPr>
            <a:xfrm>
              <a:off x="4744598" y="2083372"/>
              <a:ext cx="2702801" cy="1096069"/>
            </a:xfrm>
            <a:prstGeom prst="rect">
              <a:avLst/>
            </a:prstGeom>
            <a:noFill/>
          </p:spPr>
          <p:txBody>
            <a:bodyPr wrap="square">
              <a:sp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pt-BR" b="1" dirty="0"/>
                <a:t>Saúde e Ciências Biológicas</a:t>
              </a:r>
            </a:p>
          </p:txBody>
        </p:sp>
      </p:grpSp>
      <p:grpSp>
        <p:nvGrpSpPr>
          <p:cNvPr id="22" name="Agrupar 21">
            <a:extLst>
              <a:ext uri="{FF2B5EF4-FFF2-40B4-BE49-F238E27FC236}">
                <a16:creationId xmlns:a16="http://schemas.microsoft.com/office/drawing/2014/main" id="{D55DA883-451A-D265-6D2A-883A9E67B73B}"/>
              </a:ext>
            </a:extLst>
          </p:cNvPr>
          <p:cNvGrpSpPr/>
          <p:nvPr/>
        </p:nvGrpSpPr>
        <p:grpSpPr>
          <a:xfrm>
            <a:off x="2371059" y="5447121"/>
            <a:ext cx="3605578" cy="680336"/>
            <a:chOff x="1019174" y="1676603"/>
            <a:chExt cx="3121093" cy="2019038"/>
          </a:xfrm>
        </p:grpSpPr>
        <p:sp>
          <p:nvSpPr>
            <p:cNvPr id="23" name="Retângulo: Cantos Arredondados 22">
              <a:extLst>
                <a:ext uri="{FF2B5EF4-FFF2-40B4-BE49-F238E27FC236}">
                  <a16:creationId xmlns:a16="http://schemas.microsoft.com/office/drawing/2014/main" id="{DD709416-42DB-2E79-E58D-EACF00C24DE4}"/>
                </a:ext>
              </a:extLst>
            </p:cNvPr>
            <p:cNvSpPr/>
            <p:nvPr/>
          </p:nvSpPr>
          <p:spPr>
            <a:xfrm>
              <a:off x="1019174" y="1676603"/>
              <a:ext cx="3121093" cy="2019038"/>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pt-B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pt-BR" dirty="0"/>
            </a:p>
          </p:txBody>
        </p:sp>
        <p:sp>
          <p:nvSpPr>
            <p:cNvPr id="24" name="CaixaDeTexto 23">
              <a:extLst>
                <a:ext uri="{FF2B5EF4-FFF2-40B4-BE49-F238E27FC236}">
                  <a16:creationId xmlns:a16="http://schemas.microsoft.com/office/drawing/2014/main" id="{9F3365EC-65B7-772B-8532-00CCEBC2C87B}"/>
                </a:ext>
              </a:extLst>
            </p:cNvPr>
            <p:cNvSpPr txBox="1"/>
            <p:nvPr/>
          </p:nvSpPr>
          <p:spPr>
            <a:xfrm>
              <a:off x="1228319" y="2028306"/>
              <a:ext cx="2702801" cy="1096069"/>
            </a:xfrm>
            <a:prstGeom prst="rect">
              <a:avLst/>
            </a:prstGeom>
            <a:noFill/>
          </p:spPr>
          <p:txBody>
            <a:bodyPr wrap="square">
              <a:sp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pt-BR" b="1" dirty="0"/>
                <a:t>Ferramentas de Gestão</a:t>
              </a:r>
            </a:p>
          </p:txBody>
        </p:sp>
      </p:grpSp>
      <p:grpSp>
        <p:nvGrpSpPr>
          <p:cNvPr id="25" name="Agrupar 24">
            <a:extLst>
              <a:ext uri="{FF2B5EF4-FFF2-40B4-BE49-F238E27FC236}">
                <a16:creationId xmlns:a16="http://schemas.microsoft.com/office/drawing/2014/main" id="{F0F14170-10AF-3EE6-6F5F-D1F600BF3849}"/>
              </a:ext>
            </a:extLst>
          </p:cNvPr>
          <p:cNvGrpSpPr/>
          <p:nvPr/>
        </p:nvGrpSpPr>
        <p:grpSpPr>
          <a:xfrm>
            <a:off x="6495352" y="5447121"/>
            <a:ext cx="3605578" cy="680336"/>
            <a:chOff x="4535453" y="1676603"/>
            <a:chExt cx="3121093" cy="2019038"/>
          </a:xfrm>
        </p:grpSpPr>
        <p:sp>
          <p:nvSpPr>
            <p:cNvPr id="35" name="Retângulo: Cantos Arredondados 34">
              <a:extLst>
                <a:ext uri="{FF2B5EF4-FFF2-40B4-BE49-F238E27FC236}">
                  <a16:creationId xmlns:a16="http://schemas.microsoft.com/office/drawing/2014/main" id="{0F8F14A5-008B-0043-C6AD-33737ECC2BD3}"/>
                </a:ext>
              </a:extLst>
            </p:cNvPr>
            <p:cNvSpPr/>
            <p:nvPr/>
          </p:nvSpPr>
          <p:spPr>
            <a:xfrm>
              <a:off x="4535453" y="1676603"/>
              <a:ext cx="3121093" cy="2019038"/>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pt-B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pt-BR" dirty="0"/>
            </a:p>
          </p:txBody>
        </p:sp>
        <p:sp>
          <p:nvSpPr>
            <p:cNvPr id="36" name="CaixaDeTexto 35">
              <a:extLst>
                <a:ext uri="{FF2B5EF4-FFF2-40B4-BE49-F238E27FC236}">
                  <a16:creationId xmlns:a16="http://schemas.microsoft.com/office/drawing/2014/main" id="{E600C600-BBEB-6A6E-D7D7-260F1CCC08BE}"/>
                </a:ext>
              </a:extLst>
            </p:cNvPr>
            <p:cNvSpPr txBox="1"/>
            <p:nvPr/>
          </p:nvSpPr>
          <p:spPr>
            <a:xfrm>
              <a:off x="4744598" y="2083372"/>
              <a:ext cx="2702801" cy="1096069"/>
            </a:xfrm>
            <a:prstGeom prst="rect">
              <a:avLst/>
            </a:prstGeom>
            <a:noFill/>
          </p:spPr>
          <p:txBody>
            <a:bodyPr wrap="square">
              <a:sp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pt-BR" b="1" dirty="0"/>
                <a:t>Contêineres</a:t>
              </a:r>
            </a:p>
          </p:txBody>
        </p:sp>
      </p:grpSp>
    </p:spTree>
    <p:extLst>
      <p:ext uri="{BB962C8B-B14F-4D97-AF65-F5344CB8AC3E}">
        <p14:creationId xmlns:p14="http://schemas.microsoft.com/office/powerpoint/2010/main" val="68619904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a:extLst>
              <a:ext uri="{FF2B5EF4-FFF2-40B4-BE49-F238E27FC236}">
                <a16:creationId xmlns:a16="http://schemas.microsoft.com/office/drawing/2014/main" id="{391A6905-4BFA-35B9-AD39-77EE3C036AB7}"/>
              </a:ext>
            </a:extLst>
          </p:cNvPr>
          <p:cNvSpPr>
            <a:spLocks noGrp="1"/>
          </p:cNvSpPr>
          <p:nvPr>
            <p:ph type="body" sz="quarter" idx="10"/>
          </p:nvPr>
        </p:nvSpPr>
        <p:spPr/>
        <p:txBody>
          <a:bodyPr/>
          <a:lstStyle/>
          <a:p>
            <a:r>
              <a:rPr lang="pt-BR" dirty="0"/>
              <a:t>GOOGLE CLOUD</a:t>
            </a:r>
          </a:p>
        </p:txBody>
      </p:sp>
      <p:sp>
        <p:nvSpPr>
          <p:cNvPr id="7" name="CaixaDeTexto 6">
            <a:extLst>
              <a:ext uri="{FF2B5EF4-FFF2-40B4-BE49-F238E27FC236}">
                <a16:creationId xmlns:a16="http://schemas.microsoft.com/office/drawing/2014/main" id="{B9B3F3EF-296E-C70F-5E87-DC62E5AC509E}"/>
              </a:ext>
            </a:extLst>
          </p:cNvPr>
          <p:cNvSpPr txBox="1"/>
          <p:nvPr/>
        </p:nvSpPr>
        <p:spPr>
          <a:xfrm>
            <a:off x="1019175" y="1526290"/>
            <a:ext cx="10623476" cy="369332"/>
          </a:xfrm>
          <a:prstGeom prst="rect">
            <a:avLst/>
          </a:prstGeom>
          <a:noFill/>
        </p:spPr>
        <p:txBody>
          <a:bodyPr wrap="square">
            <a:spAutoFit/>
          </a:bodyPr>
          <a:lstStyle/>
          <a:p>
            <a:r>
              <a:rPr lang="pt-BR" dirty="0">
                <a:solidFill>
                  <a:schemeClr val="bg2">
                    <a:lumMod val="10000"/>
                  </a:schemeClr>
                </a:solidFill>
              </a:rPr>
              <a:t>Alguns dos serviços mais utilizados são: </a:t>
            </a:r>
          </a:p>
        </p:txBody>
      </p:sp>
      <p:grpSp>
        <p:nvGrpSpPr>
          <p:cNvPr id="64" name="Agrupar 63">
            <a:extLst>
              <a:ext uri="{FF2B5EF4-FFF2-40B4-BE49-F238E27FC236}">
                <a16:creationId xmlns:a16="http://schemas.microsoft.com/office/drawing/2014/main" id="{D10D9FD1-1F9A-624E-89DF-57BE14419E7A}"/>
              </a:ext>
            </a:extLst>
          </p:cNvPr>
          <p:cNvGrpSpPr/>
          <p:nvPr/>
        </p:nvGrpSpPr>
        <p:grpSpPr>
          <a:xfrm>
            <a:off x="1435395" y="2349795"/>
            <a:ext cx="2750608" cy="1079205"/>
            <a:chOff x="1019174" y="1676603"/>
            <a:chExt cx="3121093" cy="1182871"/>
          </a:xfrm>
        </p:grpSpPr>
        <p:sp>
          <p:nvSpPr>
            <p:cNvPr id="65" name="Retângulo: Cantos Arredondados 64">
              <a:extLst>
                <a:ext uri="{FF2B5EF4-FFF2-40B4-BE49-F238E27FC236}">
                  <a16:creationId xmlns:a16="http://schemas.microsoft.com/office/drawing/2014/main" id="{36D068D7-9A14-3E7F-2BCB-1F6D9D383667}"/>
                </a:ext>
              </a:extLst>
            </p:cNvPr>
            <p:cNvSpPr/>
            <p:nvPr/>
          </p:nvSpPr>
          <p:spPr>
            <a:xfrm>
              <a:off x="1019174" y="1676603"/>
              <a:ext cx="3121093" cy="1182871"/>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pt-B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pt-BR"/>
            </a:p>
          </p:txBody>
        </p:sp>
        <p:sp>
          <p:nvSpPr>
            <p:cNvPr id="66" name="CaixaDeTexto 65">
              <a:extLst>
                <a:ext uri="{FF2B5EF4-FFF2-40B4-BE49-F238E27FC236}">
                  <a16:creationId xmlns:a16="http://schemas.microsoft.com/office/drawing/2014/main" id="{3195F0C3-BAB1-11C6-3C7A-4FF85CC77754}"/>
                </a:ext>
              </a:extLst>
            </p:cNvPr>
            <p:cNvSpPr txBox="1"/>
            <p:nvPr/>
          </p:nvSpPr>
          <p:spPr>
            <a:xfrm>
              <a:off x="1217329" y="2083372"/>
              <a:ext cx="2702801" cy="404809"/>
            </a:xfrm>
            <a:prstGeom prst="rect">
              <a:avLst/>
            </a:prstGeom>
            <a:noFill/>
          </p:spPr>
          <p:txBody>
            <a:bodyPr wrap="square">
              <a:sp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pt-BR" b="1" dirty="0"/>
                <a:t>Big Query</a:t>
              </a:r>
            </a:p>
          </p:txBody>
        </p:sp>
      </p:grpSp>
      <p:grpSp>
        <p:nvGrpSpPr>
          <p:cNvPr id="67" name="Agrupar 66">
            <a:extLst>
              <a:ext uri="{FF2B5EF4-FFF2-40B4-BE49-F238E27FC236}">
                <a16:creationId xmlns:a16="http://schemas.microsoft.com/office/drawing/2014/main" id="{30353FAB-CC26-305F-021C-97844E7AF4D5}"/>
              </a:ext>
            </a:extLst>
          </p:cNvPr>
          <p:cNvGrpSpPr/>
          <p:nvPr/>
        </p:nvGrpSpPr>
        <p:grpSpPr>
          <a:xfrm>
            <a:off x="4709083" y="2349794"/>
            <a:ext cx="2750608" cy="1079205"/>
            <a:chOff x="4535453" y="1676603"/>
            <a:chExt cx="3121093" cy="1182871"/>
          </a:xfrm>
        </p:grpSpPr>
        <p:sp>
          <p:nvSpPr>
            <p:cNvPr id="68" name="Retângulo: Cantos Arredondados 67">
              <a:extLst>
                <a:ext uri="{FF2B5EF4-FFF2-40B4-BE49-F238E27FC236}">
                  <a16:creationId xmlns:a16="http://schemas.microsoft.com/office/drawing/2014/main" id="{73B92758-D72A-A152-31B5-93E37A5CB964}"/>
                </a:ext>
              </a:extLst>
            </p:cNvPr>
            <p:cNvSpPr/>
            <p:nvPr/>
          </p:nvSpPr>
          <p:spPr>
            <a:xfrm>
              <a:off x="4535453" y="1676603"/>
              <a:ext cx="3121093" cy="1182871"/>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pt-B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pt-BR"/>
            </a:p>
          </p:txBody>
        </p:sp>
        <p:sp>
          <p:nvSpPr>
            <p:cNvPr id="69" name="CaixaDeTexto 68">
              <a:extLst>
                <a:ext uri="{FF2B5EF4-FFF2-40B4-BE49-F238E27FC236}">
                  <a16:creationId xmlns:a16="http://schemas.microsoft.com/office/drawing/2014/main" id="{F698591E-7844-8519-5099-DBD7C3E5D3DA}"/>
                </a:ext>
              </a:extLst>
            </p:cNvPr>
            <p:cNvSpPr txBox="1"/>
            <p:nvPr/>
          </p:nvSpPr>
          <p:spPr>
            <a:xfrm>
              <a:off x="4744598" y="2083372"/>
              <a:ext cx="2702801" cy="404809"/>
            </a:xfrm>
            <a:prstGeom prst="rect">
              <a:avLst/>
            </a:prstGeom>
            <a:noFill/>
          </p:spPr>
          <p:txBody>
            <a:bodyPr wrap="square">
              <a:sp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pt-BR" b="1" dirty="0"/>
                <a:t>Cloud CDN</a:t>
              </a:r>
            </a:p>
          </p:txBody>
        </p:sp>
      </p:grpSp>
      <p:grpSp>
        <p:nvGrpSpPr>
          <p:cNvPr id="70" name="Agrupar 69">
            <a:extLst>
              <a:ext uri="{FF2B5EF4-FFF2-40B4-BE49-F238E27FC236}">
                <a16:creationId xmlns:a16="http://schemas.microsoft.com/office/drawing/2014/main" id="{27BA9B32-71EB-CEE4-6CDB-E0F49774EE06}"/>
              </a:ext>
            </a:extLst>
          </p:cNvPr>
          <p:cNvGrpSpPr/>
          <p:nvPr/>
        </p:nvGrpSpPr>
        <p:grpSpPr>
          <a:xfrm>
            <a:off x="7982772" y="2349794"/>
            <a:ext cx="2750608" cy="1079205"/>
            <a:chOff x="4535453" y="1676603"/>
            <a:chExt cx="3121093" cy="1182871"/>
          </a:xfrm>
        </p:grpSpPr>
        <p:sp>
          <p:nvSpPr>
            <p:cNvPr id="71" name="Retângulo: Cantos Arredondados 70">
              <a:extLst>
                <a:ext uri="{FF2B5EF4-FFF2-40B4-BE49-F238E27FC236}">
                  <a16:creationId xmlns:a16="http://schemas.microsoft.com/office/drawing/2014/main" id="{9F943733-5175-1732-1728-EF67D85B36C9}"/>
                </a:ext>
              </a:extLst>
            </p:cNvPr>
            <p:cNvSpPr/>
            <p:nvPr/>
          </p:nvSpPr>
          <p:spPr>
            <a:xfrm>
              <a:off x="4535453" y="1676603"/>
              <a:ext cx="3121093" cy="1182871"/>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pt-B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pt-BR"/>
            </a:p>
          </p:txBody>
        </p:sp>
        <p:sp>
          <p:nvSpPr>
            <p:cNvPr id="72" name="CaixaDeTexto 71">
              <a:extLst>
                <a:ext uri="{FF2B5EF4-FFF2-40B4-BE49-F238E27FC236}">
                  <a16:creationId xmlns:a16="http://schemas.microsoft.com/office/drawing/2014/main" id="{301B3DB0-5DF7-B827-AD5D-396B1A563177}"/>
                </a:ext>
              </a:extLst>
            </p:cNvPr>
            <p:cNvSpPr txBox="1"/>
            <p:nvPr/>
          </p:nvSpPr>
          <p:spPr>
            <a:xfrm>
              <a:off x="4744598" y="2065633"/>
              <a:ext cx="2702801" cy="404809"/>
            </a:xfrm>
            <a:prstGeom prst="rect">
              <a:avLst/>
            </a:prstGeom>
            <a:noFill/>
          </p:spPr>
          <p:txBody>
            <a:bodyPr wrap="square">
              <a:sp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pt-BR" b="1" dirty="0"/>
                <a:t>Compute </a:t>
              </a:r>
              <a:r>
                <a:rPr lang="pt-BR" b="1" dirty="0" err="1"/>
                <a:t>Engine</a:t>
              </a:r>
              <a:endParaRPr lang="pt-BR" b="1" dirty="0"/>
            </a:p>
          </p:txBody>
        </p:sp>
      </p:grpSp>
      <p:grpSp>
        <p:nvGrpSpPr>
          <p:cNvPr id="73" name="Agrupar 72">
            <a:extLst>
              <a:ext uri="{FF2B5EF4-FFF2-40B4-BE49-F238E27FC236}">
                <a16:creationId xmlns:a16="http://schemas.microsoft.com/office/drawing/2014/main" id="{FE5F1798-A765-2F42-6C4A-9B4A5771DCCD}"/>
              </a:ext>
            </a:extLst>
          </p:cNvPr>
          <p:cNvGrpSpPr/>
          <p:nvPr/>
        </p:nvGrpSpPr>
        <p:grpSpPr>
          <a:xfrm>
            <a:off x="1435395" y="3580513"/>
            <a:ext cx="2750608" cy="1079205"/>
            <a:chOff x="1019174" y="1676603"/>
            <a:chExt cx="3121093" cy="1182871"/>
          </a:xfrm>
        </p:grpSpPr>
        <p:sp>
          <p:nvSpPr>
            <p:cNvPr id="74" name="Retângulo: Cantos Arredondados 73">
              <a:extLst>
                <a:ext uri="{FF2B5EF4-FFF2-40B4-BE49-F238E27FC236}">
                  <a16:creationId xmlns:a16="http://schemas.microsoft.com/office/drawing/2014/main" id="{A9179600-CDA8-A992-402F-FA8317596AFA}"/>
                </a:ext>
              </a:extLst>
            </p:cNvPr>
            <p:cNvSpPr/>
            <p:nvPr/>
          </p:nvSpPr>
          <p:spPr>
            <a:xfrm>
              <a:off x="1019174" y="1676603"/>
              <a:ext cx="3121093" cy="1182871"/>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pt-B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pt-BR"/>
            </a:p>
          </p:txBody>
        </p:sp>
        <p:sp>
          <p:nvSpPr>
            <p:cNvPr id="75" name="CaixaDeTexto 74">
              <a:extLst>
                <a:ext uri="{FF2B5EF4-FFF2-40B4-BE49-F238E27FC236}">
                  <a16:creationId xmlns:a16="http://schemas.microsoft.com/office/drawing/2014/main" id="{1A493CEE-F347-2FD6-58AB-995D5ED66DD6}"/>
                </a:ext>
              </a:extLst>
            </p:cNvPr>
            <p:cNvSpPr txBox="1"/>
            <p:nvPr/>
          </p:nvSpPr>
          <p:spPr>
            <a:xfrm>
              <a:off x="1217329" y="2083372"/>
              <a:ext cx="2702801" cy="404809"/>
            </a:xfrm>
            <a:prstGeom prst="rect">
              <a:avLst/>
            </a:prstGeom>
            <a:noFill/>
          </p:spPr>
          <p:txBody>
            <a:bodyPr wrap="square">
              <a:sp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pt-BR" b="1" dirty="0"/>
                <a:t>Data </a:t>
              </a:r>
              <a:r>
                <a:rPr lang="pt-BR" b="1" dirty="0" err="1"/>
                <a:t>FLow</a:t>
              </a:r>
              <a:endParaRPr lang="pt-BR" b="1" dirty="0"/>
            </a:p>
          </p:txBody>
        </p:sp>
      </p:grpSp>
      <p:grpSp>
        <p:nvGrpSpPr>
          <p:cNvPr id="76" name="Agrupar 75">
            <a:extLst>
              <a:ext uri="{FF2B5EF4-FFF2-40B4-BE49-F238E27FC236}">
                <a16:creationId xmlns:a16="http://schemas.microsoft.com/office/drawing/2014/main" id="{B2F43F3A-9A3D-C12A-B4EA-050F0428D0EF}"/>
              </a:ext>
            </a:extLst>
          </p:cNvPr>
          <p:cNvGrpSpPr/>
          <p:nvPr/>
        </p:nvGrpSpPr>
        <p:grpSpPr>
          <a:xfrm>
            <a:off x="4709083" y="3580512"/>
            <a:ext cx="2750608" cy="1079205"/>
            <a:chOff x="4535453" y="1676603"/>
            <a:chExt cx="3121093" cy="1182871"/>
          </a:xfrm>
        </p:grpSpPr>
        <p:sp>
          <p:nvSpPr>
            <p:cNvPr id="77" name="Retângulo: Cantos Arredondados 76">
              <a:extLst>
                <a:ext uri="{FF2B5EF4-FFF2-40B4-BE49-F238E27FC236}">
                  <a16:creationId xmlns:a16="http://schemas.microsoft.com/office/drawing/2014/main" id="{3C405BC8-DDDD-8542-4EB6-086E7E846A81}"/>
                </a:ext>
              </a:extLst>
            </p:cNvPr>
            <p:cNvSpPr/>
            <p:nvPr/>
          </p:nvSpPr>
          <p:spPr>
            <a:xfrm>
              <a:off x="4535453" y="1676603"/>
              <a:ext cx="3121093" cy="1182871"/>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pt-B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pt-BR"/>
            </a:p>
          </p:txBody>
        </p:sp>
        <p:sp>
          <p:nvSpPr>
            <p:cNvPr id="78" name="CaixaDeTexto 77">
              <a:extLst>
                <a:ext uri="{FF2B5EF4-FFF2-40B4-BE49-F238E27FC236}">
                  <a16:creationId xmlns:a16="http://schemas.microsoft.com/office/drawing/2014/main" id="{72E2D68C-1061-2F9C-3E54-AF18877F4620}"/>
                </a:ext>
              </a:extLst>
            </p:cNvPr>
            <p:cNvSpPr txBox="1"/>
            <p:nvPr/>
          </p:nvSpPr>
          <p:spPr>
            <a:xfrm>
              <a:off x="4744598" y="2083372"/>
              <a:ext cx="2702801" cy="404809"/>
            </a:xfrm>
            <a:prstGeom prst="rect">
              <a:avLst/>
            </a:prstGeom>
            <a:noFill/>
          </p:spPr>
          <p:txBody>
            <a:bodyPr wrap="square">
              <a:sp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pt-BR" b="1" dirty="0"/>
                <a:t>Cloud SQL</a:t>
              </a:r>
            </a:p>
          </p:txBody>
        </p:sp>
      </p:grpSp>
      <p:grpSp>
        <p:nvGrpSpPr>
          <p:cNvPr id="79" name="Agrupar 78">
            <a:extLst>
              <a:ext uri="{FF2B5EF4-FFF2-40B4-BE49-F238E27FC236}">
                <a16:creationId xmlns:a16="http://schemas.microsoft.com/office/drawing/2014/main" id="{DA7E2021-E409-AA2C-51EE-4DF417BC62B4}"/>
              </a:ext>
            </a:extLst>
          </p:cNvPr>
          <p:cNvGrpSpPr/>
          <p:nvPr/>
        </p:nvGrpSpPr>
        <p:grpSpPr>
          <a:xfrm>
            <a:off x="7982772" y="3580512"/>
            <a:ext cx="2750608" cy="1079205"/>
            <a:chOff x="4535453" y="1676603"/>
            <a:chExt cx="3121093" cy="1182871"/>
          </a:xfrm>
        </p:grpSpPr>
        <p:sp>
          <p:nvSpPr>
            <p:cNvPr id="80" name="Retângulo: Cantos Arredondados 79">
              <a:extLst>
                <a:ext uri="{FF2B5EF4-FFF2-40B4-BE49-F238E27FC236}">
                  <a16:creationId xmlns:a16="http://schemas.microsoft.com/office/drawing/2014/main" id="{69C82179-2CCB-A102-BD08-993444894252}"/>
                </a:ext>
              </a:extLst>
            </p:cNvPr>
            <p:cNvSpPr/>
            <p:nvPr/>
          </p:nvSpPr>
          <p:spPr>
            <a:xfrm>
              <a:off x="4535453" y="1676603"/>
              <a:ext cx="3121093" cy="1182871"/>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pt-B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pt-BR"/>
            </a:p>
          </p:txBody>
        </p:sp>
        <p:sp>
          <p:nvSpPr>
            <p:cNvPr id="81" name="CaixaDeTexto 80">
              <a:extLst>
                <a:ext uri="{FF2B5EF4-FFF2-40B4-BE49-F238E27FC236}">
                  <a16:creationId xmlns:a16="http://schemas.microsoft.com/office/drawing/2014/main" id="{799BB3D3-6532-3817-B8F0-91503DDEE930}"/>
                </a:ext>
              </a:extLst>
            </p:cNvPr>
            <p:cNvSpPr txBox="1"/>
            <p:nvPr/>
          </p:nvSpPr>
          <p:spPr>
            <a:xfrm>
              <a:off x="4744598" y="2065633"/>
              <a:ext cx="2702801" cy="404809"/>
            </a:xfrm>
            <a:prstGeom prst="rect">
              <a:avLst/>
            </a:prstGeom>
            <a:noFill/>
          </p:spPr>
          <p:txBody>
            <a:bodyPr wrap="square">
              <a:sp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pt-BR" b="1" dirty="0" err="1"/>
                <a:t>Anthos</a:t>
              </a:r>
              <a:endParaRPr lang="pt-BR" b="1" dirty="0"/>
            </a:p>
          </p:txBody>
        </p:sp>
      </p:grpSp>
      <p:grpSp>
        <p:nvGrpSpPr>
          <p:cNvPr id="82" name="Agrupar 81">
            <a:extLst>
              <a:ext uri="{FF2B5EF4-FFF2-40B4-BE49-F238E27FC236}">
                <a16:creationId xmlns:a16="http://schemas.microsoft.com/office/drawing/2014/main" id="{D05483EF-AE6D-AEDC-58D7-DC291E53900A}"/>
              </a:ext>
            </a:extLst>
          </p:cNvPr>
          <p:cNvGrpSpPr/>
          <p:nvPr/>
        </p:nvGrpSpPr>
        <p:grpSpPr>
          <a:xfrm>
            <a:off x="1435395" y="4811230"/>
            <a:ext cx="2750608" cy="1079205"/>
            <a:chOff x="1019174" y="1676603"/>
            <a:chExt cx="3121093" cy="1182871"/>
          </a:xfrm>
        </p:grpSpPr>
        <p:sp>
          <p:nvSpPr>
            <p:cNvPr id="83" name="Retângulo: Cantos Arredondados 82">
              <a:extLst>
                <a:ext uri="{FF2B5EF4-FFF2-40B4-BE49-F238E27FC236}">
                  <a16:creationId xmlns:a16="http://schemas.microsoft.com/office/drawing/2014/main" id="{F6B89A02-6087-7C15-909A-CC56BF1497DB}"/>
                </a:ext>
              </a:extLst>
            </p:cNvPr>
            <p:cNvSpPr/>
            <p:nvPr/>
          </p:nvSpPr>
          <p:spPr>
            <a:xfrm>
              <a:off x="1019174" y="1676603"/>
              <a:ext cx="3121093" cy="1182871"/>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pt-B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pt-BR"/>
            </a:p>
          </p:txBody>
        </p:sp>
        <p:sp>
          <p:nvSpPr>
            <p:cNvPr id="84" name="CaixaDeTexto 83">
              <a:extLst>
                <a:ext uri="{FF2B5EF4-FFF2-40B4-BE49-F238E27FC236}">
                  <a16:creationId xmlns:a16="http://schemas.microsoft.com/office/drawing/2014/main" id="{4E57365C-C616-07A3-2422-88B4ADF3E971}"/>
                </a:ext>
              </a:extLst>
            </p:cNvPr>
            <p:cNvSpPr txBox="1"/>
            <p:nvPr/>
          </p:nvSpPr>
          <p:spPr>
            <a:xfrm>
              <a:off x="1217329" y="2083372"/>
              <a:ext cx="2702801" cy="404809"/>
            </a:xfrm>
            <a:prstGeom prst="rect">
              <a:avLst/>
            </a:prstGeom>
            <a:noFill/>
          </p:spPr>
          <p:txBody>
            <a:bodyPr wrap="square">
              <a:sp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pt-BR" b="1" dirty="0"/>
                <a:t>Cloud </a:t>
              </a:r>
              <a:r>
                <a:rPr lang="pt-BR" b="1" dirty="0" err="1"/>
                <a:t>Storage</a:t>
              </a:r>
              <a:endParaRPr lang="pt-BR" b="1" dirty="0"/>
            </a:p>
          </p:txBody>
        </p:sp>
      </p:grpSp>
      <p:grpSp>
        <p:nvGrpSpPr>
          <p:cNvPr id="85" name="Agrupar 84">
            <a:extLst>
              <a:ext uri="{FF2B5EF4-FFF2-40B4-BE49-F238E27FC236}">
                <a16:creationId xmlns:a16="http://schemas.microsoft.com/office/drawing/2014/main" id="{2BD5E211-986C-4BFB-623C-C643A4B8D119}"/>
              </a:ext>
            </a:extLst>
          </p:cNvPr>
          <p:cNvGrpSpPr/>
          <p:nvPr/>
        </p:nvGrpSpPr>
        <p:grpSpPr>
          <a:xfrm>
            <a:off x="4709083" y="4811229"/>
            <a:ext cx="2750608" cy="1079205"/>
            <a:chOff x="4535453" y="1676603"/>
            <a:chExt cx="3121093" cy="1182871"/>
          </a:xfrm>
        </p:grpSpPr>
        <p:sp>
          <p:nvSpPr>
            <p:cNvPr id="86" name="Retângulo: Cantos Arredondados 85">
              <a:extLst>
                <a:ext uri="{FF2B5EF4-FFF2-40B4-BE49-F238E27FC236}">
                  <a16:creationId xmlns:a16="http://schemas.microsoft.com/office/drawing/2014/main" id="{75F45EA3-E93B-642F-2282-1F483AA2C643}"/>
                </a:ext>
              </a:extLst>
            </p:cNvPr>
            <p:cNvSpPr/>
            <p:nvPr/>
          </p:nvSpPr>
          <p:spPr>
            <a:xfrm>
              <a:off x="4535453" y="1676603"/>
              <a:ext cx="3121093" cy="1182871"/>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pt-B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pt-BR"/>
            </a:p>
          </p:txBody>
        </p:sp>
        <p:sp>
          <p:nvSpPr>
            <p:cNvPr id="87" name="CaixaDeTexto 86">
              <a:extLst>
                <a:ext uri="{FF2B5EF4-FFF2-40B4-BE49-F238E27FC236}">
                  <a16:creationId xmlns:a16="http://schemas.microsoft.com/office/drawing/2014/main" id="{9E652108-6F6F-40B9-382C-68629B6A9A37}"/>
                </a:ext>
              </a:extLst>
            </p:cNvPr>
            <p:cNvSpPr txBox="1"/>
            <p:nvPr/>
          </p:nvSpPr>
          <p:spPr>
            <a:xfrm>
              <a:off x="4744598" y="2083372"/>
              <a:ext cx="2702801" cy="404809"/>
            </a:xfrm>
            <a:prstGeom prst="rect">
              <a:avLst/>
            </a:prstGeom>
            <a:noFill/>
          </p:spPr>
          <p:txBody>
            <a:bodyPr wrap="square">
              <a:sp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pt-BR" b="1" dirty="0"/>
                <a:t>Operações</a:t>
              </a:r>
            </a:p>
          </p:txBody>
        </p:sp>
      </p:grpSp>
      <p:grpSp>
        <p:nvGrpSpPr>
          <p:cNvPr id="88" name="Agrupar 87">
            <a:extLst>
              <a:ext uri="{FF2B5EF4-FFF2-40B4-BE49-F238E27FC236}">
                <a16:creationId xmlns:a16="http://schemas.microsoft.com/office/drawing/2014/main" id="{3DA5B370-20E6-AD81-FF45-3664ED72EFC3}"/>
              </a:ext>
            </a:extLst>
          </p:cNvPr>
          <p:cNvGrpSpPr/>
          <p:nvPr/>
        </p:nvGrpSpPr>
        <p:grpSpPr>
          <a:xfrm>
            <a:off x="7982772" y="4811229"/>
            <a:ext cx="2750608" cy="1079205"/>
            <a:chOff x="4535453" y="1676603"/>
            <a:chExt cx="3121093" cy="1182871"/>
          </a:xfrm>
        </p:grpSpPr>
        <p:sp>
          <p:nvSpPr>
            <p:cNvPr id="89" name="Retângulo: Cantos Arredondados 88">
              <a:extLst>
                <a:ext uri="{FF2B5EF4-FFF2-40B4-BE49-F238E27FC236}">
                  <a16:creationId xmlns:a16="http://schemas.microsoft.com/office/drawing/2014/main" id="{A2BEC92B-67D8-D527-2E1B-DCF4A1BE6CC8}"/>
                </a:ext>
              </a:extLst>
            </p:cNvPr>
            <p:cNvSpPr/>
            <p:nvPr/>
          </p:nvSpPr>
          <p:spPr>
            <a:xfrm>
              <a:off x="4535453" y="1676603"/>
              <a:ext cx="3121093" cy="1182871"/>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pt-B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pt-BR"/>
            </a:p>
          </p:txBody>
        </p:sp>
        <p:sp>
          <p:nvSpPr>
            <p:cNvPr id="90" name="CaixaDeTexto 89">
              <a:extLst>
                <a:ext uri="{FF2B5EF4-FFF2-40B4-BE49-F238E27FC236}">
                  <a16:creationId xmlns:a16="http://schemas.microsoft.com/office/drawing/2014/main" id="{35BF71BC-C1AA-B8DA-2F59-F562E8D4A1D6}"/>
                </a:ext>
              </a:extLst>
            </p:cNvPr>
            <p:cNvSpPr txBox="1"/>
            <p:nvPr/>
          </p:nvSpPr>
          <p:spPr>
            <a:xfrm>
              <a:off x="4744597" y="1931568"/>
              <a:ext cx="2702801" cy="708416"/>
            </a:xfrm>
            <a:prstGeom prst="rect">
              <a:avLst/>
            </a:prstGeom>
            <a:noFill/>
          </p:spPr>
          <p:txBody>
            <a:bodyPr wrap="square">
              <a:sp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pt-BR" b="1" dirty="0"/>
                <a:t>Google </a:t>
              </a:r>
              <a:r>
                <a:rPr lang="pt-BR" b="1" dirty="0" err="1"/>
                <a:t>Kubernetes</a:t>
              </a:r>
              <a:r>
                <a:rPr lang="pt-BR" b="1" dirty="0"/>
                <a:t> </a:t>
              </a:r>
              <a:r>
                <a:rPr lang="pt-BR" b="1" dirty="0" err="1"/>
                <a:t>Engine</a:t>
              </a:r>
              <a:endParaRPr lang="pt-BR" b="1" dirty="0"/>
            </a:p>
          </p:txBody>
        </p:sp>
      </p:grpSp>
    </p:spTree>
    <p:extLst>
      <p:ext uri="{BB962C8B-B14F-4D97-AF65-F5344CB8AC3E}">
        <p14:creationId xmlns:p14="http://schemas.microsoft.com/office/powerpoint/2010/main" val="315304893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a:extLst>
              <a:ext uri="{FF2B5EF4-FFF2-40B4-BE49-F238E27FC236}">
                <a16:creationId xmlns:a16="http://schemas.microsoft.com/office/drawing/2014/main" id="{391A6905-4BFA-35B9-AD39-77EE3C036AB7}"/>
              </a:ext>
            </a:extLst>
          </p:cNvPr>
          <p:cNvSpPr>
            <a:spLocks noGrp="1"/>
          </p:cNvSpPr>
          <p:nvPr>
            <p:ph type="body" sz="quarter" idx="10"/>
          </p:nvPr>
        </p:nvSpPr>
        <p:spPr/>
        <p:txBody>
          <a:bodyPr/>
          <a:lstStyle/>
          <a:p>
            <a:r>
              <a:rPr lang="pt-BR" dirty="0"/>
              <a:t>AWS CLOUD</a:t>
            </a:r>
          </a:p>
        </p:txBody>
      </p:sp>
      <p:sp>
        <p:nvSpPr>
          <p:cNvPr id="7" name="CaixaDeTexto 6">
            <a:extLst>
              <a:ext uri="{FF2B5EF4-FFF2-40B4-BE49-F238E27FC236}">
                <a16:creationId xmlns:a16="http://schemas.microsoft.com/office/drawing/2014/main" id="{B9B3F3EF-296E-C70F-5E87-DC62E5AC509E}"/>
              </a:ext>
            </a:extLst>
          </p:cNvPr>
          <p:cNvSpPr txBox="1"/>
          <p:nvPr/>
        </p:nvSpPr>
        <p:spPr>
          <a:xfrm>
            <a:off x="1019175" y="1441450"/>
            <a:ext cx="10623476" cy="369332"/>
          </a:xfrm>
          <a:prstGeom prst="rect">
            <a:avLst/>
          </a:prstGeom>
          <a:noFill/>
        </p:spPr>
        <p:txBody>
          <a:bodyPr wrap="square">
            <a:spAutoFit/>
          </a:bodyPr>
          <a:lstStyle/>
          <a:p>
            <a:r>
              <a:rPr lang="pt-BR" dirty="0">
                <a:solidFill>
                  <a:schemeClr val="bg2">
                    <a:lumMod val="10000"/>
                  </a:schemeClr>
                </a:solidFill>
              </a:rPr>
              <a:t>AWS é a plataforma de nuvem da </a:t>
            </a:r>
            <a:r>
              <a:rPr lang="pt-BR" dirty="0" err="1">
                <a:solidFill>
                  <a:schemeClr val="bg2">
                    <a:lumMod val="10000"/>
                  </a:schemeClr>
                </a:solidFill>
              </a:rPr>
              <a:t>Amazon</a:t>
            </a:r>
            <a:r>
              <a:rPr lang="pt-BR" dirty="0">
                <a:solidFill>
                  <a:schemeClr val="bg2">
                    <a:lumMod val="10000"/>
                  </a:schemeClr>
                </a:solidFill>
              </a:rPr>
              <a:t> e alguns dos serviços mais populares são:</a:t>
            </a:r>
          </a:p>
        </p:txBody>
      </p:sp>
      <p:grpSp>
        <p:nvGrpSpPr>
          <p:cNvPr id="4" name="Agrupar 3">
            <a:extLst>
              <a:ext uri="{FF2B5EF4-FFF2-40B4-BE49-F238E27FC236}">
                <a16:creationId xmlns:a16="http://schemas.microsoft.com/office/drawing/2014/main" id="{C8B76943-290C-9825-5567-B5CBB9DBF6C4}"/>
              </a:ext>
            </a:extLst>
          </p:cNvPr>
          <p:cNvGrpSpPr/>
          <p:nvPr/>
        </p:nvGrpSpPr>
        <p:grpSpPr>
          <a:xfrm>
            <a:off x="1019175" y="2582361"/>
            <a:ext cx="10723646" cy="1573723"/>
            <a:chOff x="357164" y="739265"/>
            <a:chExt cx="10723646" cy="1573723"/>
          </a:xfrm>
        </p:grpSpPr>
        <p:grpSp>
          <p:nvGrpSpPr>
            <p:cNvPr id="33" name="Agrupar 32">
              <a:extLst>
                <a:ext uri="{FF2B5EF4-FFF2-40B4-BE49-F238E27FC236}">
                  <a16:creationId xmlns:a16="http://schemas.microsoft.com/office/drawing/2014/main" id="{5869B122-2566-D83B-93DA-82AAE7CC2CA4}"/>
                </a:ext>
              </a:extLst>
            </p:cNvPr>
            <p:cNvGrpSpPr/>
            <p:nvPr/>
          </p:nvGrpSpPr>
          <p:grpSpPr>
            <a:xfrm>
              <a:off x="357164" y="835955"/>
              <a:ext cx="454941" cy="1477033"/>
              <a:chOff x="357164" y="835955"/>
              <a:chExt cx="454941" cy="1477033"/>
            </a:xfrm>
          </p:grpSpPr>
          <p:sp>
            <p:nvSpPr>
              <p:cNvPr id="36" name="Elipse 35">
                <a:extLst>
                  <a:ext uri="{FF2B5EF4-FFF2-40B4-BE49-F238E27FC236}">
                    <a16:creationId xmlns:a16="http://schemas.microsoft.com/office/drawing/2014/main" id="{837882F1-8E18-D583-4EBA-55F0C2ACDD38}"/>
                  </a:ext>
                </a:extLst>
              </p:cNvPr>
              <p:cNvSpPr/>
              <p:nvPr/>
            </p:nvSpPr>
            <p:spPr>
              <a:xfrm>
                <a:off x="357164" y="835955"/>
                <a:ext cx="454941" cy="45494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37" name="Conector reto 36">
                <a:extLst>
                  <a:ext uri="{FF2B5EF4-FFF2-40B4-BE49-F238E27FC236}">
                    <a16:creationId xmlns:a16="http://schemas.microsoft.com/office/drawing/2014/main" id="{B8912AC3-4C6B-5BE5-611B-F0F6AD44EB5D}"/>
                  </a:ext>
                </a:extLst>
              </p:cNvPr>
              <p:cNvCxnSpPr>
                <a:cxnSpLocks/>
              </p:cNvCxnSpPr>
              <p:nvPr/>
            </p:nvCxnSpPr>
            <p:spPr>
              <a:xfrm>
                <a:off x="575288" y="1290896"/>
                <a:ext cx="0" cy="10220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8" name="Seta: para a Direita 37">
                <a:extLst>
                  <a:ext uri="{FF2B5EF4-FFF2-40B4-BE49-F238E27FC236}">
                    <a16:creationId xmlns:a16="http://schemas.microsoft.com/office/drawing/2014/main" id="{CFA6624D-1A3F-95FE-E209-D651056E783E}"/>
                  </a:ext>
                </a:extLst>
              </p:cNvPr>
              <p:cNvSpPr/>
              <p:nvPr/>
            </p:nvSpPr>
            <p:spPr>
              <a:xfrm>
                <a:off x="496647" y="999616"/>
                <a:ext cx="175975" cy="127619"/>
              </a:xfrm>
              <a:prstGeom prst="rightArrow">
                <a:avLst>
                  <a:gd name="adj1" fmla="val 25531"/>
                  <a:gd name="adj2"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34" name="Retângulo: Cantos Arredondados 33">
              <a:extLst>
                <a:ext uri="{FF2B5EF4-FFF2-40B4-BE49-F238E27FC236}">
                  <a16:creationId xmlns:a16="http://schemas.microsoft.com/office/drawing/2014/main" id="{E20EDF57-D31F-4AF3-19A7-C57E90FD1C89}"/>
                </a:ext>
              </a:extLst>
            </p:cNvPr>
            <p:cNvSpPr/>
            <p:nvPr/>
          </p:nvSpPr>
          <p:spPr>
            <a:xfrm>
              <a:off x="1041400" y="739265"/>
              <a:ext cx="9469414" cy="631821"/>
            </a:xfrm>
            <a:prstGeom prst="roundRect">
              <a:avLst>
                <a:gd name="adj" fmla="val 1553"/>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ln>
                  <a:solidFill>
                    <a:schemeClr val="accent3"/>
                  </a:solidFill>
                </a:ln>
                <a:solidFill>
                  <a:schemeClr val="bg1"/>
                </a:solidFill>
              </a:endParaRPr>
            </a:p>
          </p:txBody>
        </p:sp>
        <p:sp>
          <p:nvSpPr>
            <p:cNvPr id="35" name="CaixaDeTexto 34">
              <a:extLst>
                <a:ext uri="{FF2B5EF4-FFF2-40B4-BE49-F238E27FC236}">
                  <a16:creationId xmlns:a16="http://schemas.microsoft.com/office/drawing/2014/main" id="{4B320D24-A0CE-0DC7-BF95-44F0D271D90D}"/>
                </a:ext>
              </a:extLst>
            </p:cNvPr>
            <p:cNvSpPr txBox="1"/>
            <p:nvPr/>
          </p:nvSpPr>
          <p:spPr>
            <a:xfrm>
              <a:off x="1232462" y="839852"/>
              <a:ext cx="9848348" cy="400110"/>
            </a:xfrm>
            <a:prstGeom prst="rect">
              <a:avLst/>
            </a:prstGeom>
            <a:noFill/>
          </p:spPr>
          <p:txBody>
            <a:bodyPr wrap="square">
              <a:spAutoFit/>
            </a:bodyPr>
            <a:lstStyle/>
            <a:p>
              <a:r>
                <a:rPr lang="en-US" sz="2000" b="1" dirty="0">
                  <a:effectLst/>
                </a:rPr>
                <a:t>Amazon S3 (Amazon Simple </a:t>
              </a:r>
              <a:r>
                <a:rPr lang="en-US" sz="2000" b="1" dirty="0"/>
                <a:t>S</a:t>
              </a:r>
              <a:r>
                <a:rPr lang="en-US" sz="2000" b="1" dirty="0">
                  <a:effectLst/>
                </a:rPr>
                <a:t>torage </a:t>
              </a:r>
              <a:r>
                <a:rPr lang="en-US" sz="2000" b="1" dirty="0"/>
                <a:t>S</a:t>
              </a:r>
              <a:r>
                <a:rPr lang="en-US" sz="2000" b="1" dirty="0">
                  <a:effectLst/>
                </a:rPr>
                <a:t>ervice)</a:t>
              </a:r>
              <a:endParaRPr lang="pt-BR" sz="2000" b="1" dirty="0">
                <a:effectLst/>
              </a:endParaRPr>
            </a:p>
          </p:txBody>
        </p:sp>
      </p:grpSp>
      <p:grpSp>
        <p:nvGrpSpPr>
          <p:cNvPr id="5" name="Agrupar 4">
            <a:extLst>
              <a:ext uri="{FF2B5EF4-FFF2-40B4-BE49-F238E27FC236}">
                <a16:creationId xmlns:a16="http://schemas.microsoft.com/office/drawing/2014/main" id="{35E61F66-AD85-4D26-FD0A-7A3016C838A5}"/>
              </a:ext>
            </a:extLst>
          </p:cNvPr>
          <p:cNvGrpSpPr/>
          <p:nvPr/>
        </p:nvGrpSpPr>
        <p:grpSpPr>
          <a:xfrm>
            <a:off x="1019175" y="3340375"/>
            <a:ext cx="10815659" cy="1235631"/>
            <a:chOff x="357164" y="739265"/>
            <a:chExt cx="10815659" cy="1235631"/>
          </a:xfrm>
        </p:grpSpPr>
        <p:grpSp>
          <p:nvGrpSpPr>
            <p:cNvPr id="27" name="Agrupar 26">
              <a:extLst>
                <a:ext uri="{FF2B5EF4-FFF2-40B4-BE49-F238E27FC236}">
                  <a16:creationId xmlns:a16="http://schemas.microsoft.com/office/drawing/2014/main" id="{A05077C7-217A-B055-B32F-367D0C5B4FE5}"/>
                </a:ext>
              </a:extLst>
            </p:cNvPr>
            <p:cNvGrpSpPr/>
            <p:nvPr/>
          </p:nvGrpSpPr>
          <p:grpSpPr>
            <a:xfrm>
              <a:off x="357164" y="835955"/>
              <a:ext cx="454941" cy="1138941"/>
              <a:chOff x="357164" y="835955"/>
              <a:chExt cx="454941" cy="1138941"/>
            </a:xfrm>
          </p:grpSpPr>
          <p:sp>
            <p:nvSpPr>
              <p:cNvPr id="30" name="Elipse 29">
                <a:extLst>
                  <a:ext uri="{FF2B5EF4-FFF2-40B4-BE49-F238E27FC236}">
                    <a16:creationId xmlns:a16="http://schemas.microsoft.com/office/drawing/2014/main" id="{1D1215E8-8A9F-E1BC-7DA2-E41330D850DB}"/>
                  </a:ext>
                </a:extLst>
              </p:cNvPr>
              <p:cNvSpPr/>
              <p:nvPr/>
            </p:nvSpPr>
            <p:spPr>
              <a:xfrm>
                <a:off x="357164" y="835955"/>
                <a:ext cx="454941" cy="45494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31" name="Conector reto 30">
                <a:extLst>
                  <a:ext uri="{FF2B5EF4-FFF2-40B4-BE49-F238E27FC236}">
                    <a16:creationId xmlns:a16="http://schemas.microsoft.com/office/drawing/2014/main" id="{1C562296-0148-26A7-8769-B958DD090B73}"/>
                  </a:ext>
                </a:extLst>
              </p:cNvPr>
              <p:cNvCxnSpPr>
                <a:cxnSpLocks/>
              </p:cNvCxnSpPr>
              <p:nvPr/>
            </p:nvCxnSpPr>
            <p:spPr>
              <a:xfrm>
                <a:off x="575288" y="1290896"/>
                <a:ext cx="0" cy="684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Seta: para a Direita 31">
                <a:extLst>
                  <a:ext uri="{FF2B5EF4-FFF2-40B4-BE49-F238E27FC236}">
                    <a16:creationId xmlns:a16="http://schemas.microsoft.com/office/drawing/2014/main" id="{8FB9B249-5D39-AC07-1D0A-A5AEEE477DE8}"/>
                  </a:ext>
                </a:extLst>
              </p:cNvPr>
              <p:cNvSpPr/>
              <p:nvPr/>
            </p:nvSpPr>
            <p:spPr>
              <a:xfrm>
                <a:off x="496647" y="999616"/>
                <a:ext cx="175975" cy="127619"/>
              </a:xfrm>
              <a:prstGeom prst="rightArrow">
                <a:avLst>
                  <a:gd name="adj1" fmla="val 25531"/>
                  <a:gd name="adj2"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28" name="Retângulo: Cantos Arredondados 27">
              <a:extLst>
                <a:ext uri="{FF2B5EF4-FFF2-40B4-BE49-F238E27FC236}">
                  <a16:creationId xmlns:a16="http://schemas.microsoft.com/office/drawing/2014/main" id="{3B476043-5406-8BC6-A896-D9D35E47C5D6}"/>
                </a:ext>
              </a:extLst>
            </p:cNvPr>
            <p:cNvSpPr/>
            <p:nvPr/>
          </p:nvSpPr>
          <p:spPr>
            <a:xfrm>
              <a:off x="1041400" y="739265"/>
              <a:ext cx="9469414" cy="604879"/>
            </a:xfrm>
            <a:prstGeom prst="roundRect">
              <a:avLst>
                <a:gd name="adj" fmla="val 1553"/>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ln>
                  <a:solidFill>
                    <a:schemeClr val="accent3"/>
                  </a:solidFill>
                </a:ln>
                <a:solidFill>
                  <a:schemeClr val="bg1"/>
                </a:solidFill>
              </a:endParaRPr>
            </a:p>
          </p:txBody>
        </p:sp>
        <p:sp>
          <p:nvSpPr>
            <p:cNvPr id="29" name="CaixaDeTexto 28">
              <a:extLst>
                <a:ext uri="{FF2B5EF4-FFF2-40B4-BE49-F238E27FC236}">
                  <a16:creationId xmlns:a16="http://schemas.microsoft.com/office/drawing/2014/main" id="{FE5EC087-37D0-D9FA-7D56-602E07778673}"/>
                </a:ext>
              </a:extLst>
            </p:cNvPr>
            <p:cNvSpPr txBox="1"/>
            <p:nvPr/>
          </p:nvSpPr>
          <p:spPr>
            <a:xfrm>
              <a:off x="1232462" y="821598"/>
              <a:ext cx="9940361" cy="400110"/>
            </a:xfrm>
            <a:prstGeom prst="rect">
              <a:avLst/>
            </a:prstGeom>
            <a:noFill/>
          </p:spPr>
          <p:txBody>
            <a:bodyPr wrap="square">
              <a:spAutoFit/>
            </a:bodyPr>
            <a:lstStyle/>
            <a:p>
              <a:r>
                <a:rPr lang="pt-BR" sz="2000" b="1" dirty="0">
                  <a:effectLst/>
                </a:rPr>
                <a:t>AWS LAMBDA</a:t>
              </a:r>
            </a:p>
          </p:txBody>
        </p:sp>
      </p:grpSp>
      <p:grpSp>
        <p:nvGrpSpPr>
          <p:cNvPr id="6" name="Agrupar 5">
            <a:extLst>
              <a:ext uri="{FF2B5EF4-FFF2-40B4-BE49-F238E27FC236}">
                <a16:creationId xmlns:a16="http://schemas.microsoft.com/office/drawing/2014/main" id="{71E2441C-399A-2DEB-7527-A559537738DE}"/>
              </a:ext>
            </a:extLst>
          </p:cNvPr>
          <p:cNvGrpSpPr/>
          <p:nvPr/>
        </p:nvGrpSpPr>
        <p:grpSpPr>
          <a:xfrm>
            <a:off x="1019175" y="4061902"/>
            <a:ext cx="10153650" cy="604879"/>
            <a:chOff x="357164" y="739265"/>
            <a:chExt cx="10839386" cy="604879"/>
          </a:xfrm>
        </p:grpSpPr>
        <p:grpSp>
          <p:nvGrpSpPr>
            <p:cNvPr id="22" name="Agrupar 21">
              <a:extLst>
                <a:ext uri="{FF2B5EF4-FFF2-40B4-BE49-F238E27FC236}">
                  <a16:creationId xmlns:a16="http://schemas.microsoft.com/office/drawing/2014/main" id="{E31F8567-064D-1B49-0FD6-8F3D0E1AFD35}"/>
                </a:ext>
              </a:extLst>
            </p:cNvPr>
            <p:cNvGrpSpPr/>
            <p:nvPr/>
          </p:nvGrpSpPr>
          <p:grpSpPr>
            <a:xfrm>
              <a:off x="357164" y="835955"/>
              <a:ext cx="454941" cy="454941"/>
              <a:chOff x="357164" y="835955"/>
              <a:chExt cx="454941" cy="454941"/>
            </a:xfrm>
          </p:grpSpPr>
          <p:sp>
            <p:nvSpPr>
              <p:cNvPr id="25" name="Elipse 24">
                <a:extLst>
                  <a:ext uri="{FF2B5EF4-FFF2-40B4-BE49-F238E27FC236}">
                    <a16:creationId xmlns:a16="http://schemas.microsoft.com/office/drawing/2014/main" id="{E5909C35-ED87-BF58-0245-CDB68B4C2736}"/>
                  </a:ext>
                </a:extLst>
              </p:cNvPr>
              <p:cNvSpPr/>
              <p:nvPr/>
            </p:nvSpPr>
            <p:spPr>
              <a:xfrm>
                <a:off x="357164" y="835955"/>
                <a:ext cx="454941" cy="45494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6" name="Seta: para a Direita 25">
                <a:extLst>
                  <a:ext uri="{FF2B5EF4-FFF2-40B4-BE49-F238E27FC236}">
                    <a16:creationId xmlns:a16="http://schemas.microsoft.com/office/drawing/2014/main" id="{C72C50A7-2AD0-E26F-CF4A-196610A955FF}"/>
                  </a:ext>
                </a:extLst>
              </p:cNvPr>
              <p:cNvSpPr/>
              <p:nvPr/>
            </p:nvSpPr>
            <p:spPr>
              <a:xfrm>
                <a:off x="496647" y="999616"/>
                <a:ext cx="175975" cy="127619"/>
              </a:xfrm>
              <a:prstGeom prst="rightArrow">
                <a:avLst>
                  <a:gd name="adj1" fmla="val 25531"/>
                  <a:gd name="adj2"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23" name="Retângulo: Cantos Arredondados 22">
              <a:extLst>
                <a:ext uri="{FF2B5EF4-FFF2-40B4-BE49-F238E27FC236}">
                  <a16:creationId xmlns:a16="http://schemas.microsoft.com/office/drawing/2014/main" id="{8DCFD777-97C9-63E0-3D42-797DB3A404A8}"/>
                </a:ext>
              </a:extLst>
            </p:cNvPr>
            <p:cNvSpPr/>
            <p:nvPr/>
          </p:nvSpPr>
          <p:spPr>
            <a:xfrm>
              <a:off x="1087608" y="739265"/>
              <a:ext cx="10108942" cy="604879"/>
            </a:xfrm>
            <a:prstGeom prst="roundRect">
              <a:avLst>
                <a:gd name="adj" fmla="val 1553"/>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ln>
                  <a:solidFill>
                    <a:schemeClr val="accent3"/>
                  </a:solidFill>
                </a:ln>
                <a:solidFill>
                  <a:schemeClr val="bg1"/>
                </a:solidFill>
              </a:endParaRPr>
            </a:p>
          </p:txBody>
        </p:sp>
        <p:sp>
          <p:nvSpPr>
            <p:cNvPr id="24" name="CaixaDeTexto 23">
              <a:extLst>
                <a:ext uri="{FF2B5EF4-FFF2-40B4-BE49-F238E27FC236}">
                  <a16:creationId xmlns:a16="http://schemas.microsoft.com/office/drawing/2014/main" id="{81D4B94B-B98A-2AF3-3754-C1310CB069A9}"/>
                </a:ext>
              </a:extLst>
            </p:cNvPr>
            <p:cNvSpPr txBox="1"/>
            <p:nvPr/>
          </p:nvSpPr>
          <p:spPr>
            <a:xfrm>
              <a:off x="1291621" y="844898"/>
              <a:ext cx="9715987" cy="400110"/>
            </a:xfrm>
            <a:prstGeom prst="rect">
              <a:avLst/>
            </a:prstGeom>
            <a:noFill/>
          </p:spPr>
          <p:txBody>
            <a:bodyPr wrap="square">
              <a:spAutoFit/>
            </a:bodyPr>
            <a:lstStyle/>
            <a:p>
              <a:r>
                <a:rPr lang="pt-BR" sz="2000" b="1" dirty="0" err="1">
                  <a:effectLst/>
                </a:rPr>
                <a:t>Amazon</a:t>
              </a:r>
              <a:r>
                <a:rPr lang="pt-BR" sz="2000" b="1" dirty="0">
                  <a:effectLst/>
                </a:rPr>
                <a:t> </a:t>
              </a:r>
              <a:r>
                <a:rPr lang="pt-BR" sz="2000" b="1" dirty="0" err="1">
                  <a:effectLst/>
                </a:rPr>
                <a:t>Glacier</a:t>
              </a:r>
              <a:endParaRPr lang="pt-BR" sz="2000" b="1" dirty="0">
                <a:effectLst/>
              </a:endParaRPr>
            </a:p>
          </p:txBody>
        </p:sp>
      </p:grpSp>
      <p:grpSp>
        <p:nvGrpSpPr>
          <p:cNvPr id="8" name="Agrupar 7">
            <a:extLst>
              <a:ext uri="{FF2B5EF4-FFF2-40B4-BE49-F238E27FC236}">
                <a16:creationId xmlns:a16="http://schemas.microsoft.com/office/drawing/2014/main" id="{80BD63FA-894A-1B05-A06B-31603B5F9DAC}"/>
              </a:ext>
            </a:extLst>
          </p:cNvPr>
          <p:cNvGrpSpPr/>
          <p:nvPr/>
        </p:nvGrpSpPr>
        <p:grpSpPr>
          <a:xfrm>
            <a:off x="1019175" y="4437354"/>
            <a:ext cx="10815659" cy="939939"/>
            <a:chOff x="357164" y="404205"/>
            <a:chExt cx="10815659" cy="939939"/>
          </a:xfrm>
        </p:grpSpPr>
        <p:grpSp>
          <p:nvGrpSpPr>
            <p:cNvPr id="16" name="Agrupar 15">
              <a:extLst>
                <a:ext uri="{FF2B5EF4-FFF2-40B4-BE49-F238E27FC236}">
                  <a16:creationId xmlns:a16="http://schemas.microsoft.com/office/drawing/2014/main" id="{F8117720-6A69-B5A5-13F5-280309FD42E1}"/>
                </a:ext>
              </a:extLst>
            </p:cNvPr>
            <p:cNvGrpSpPr/>
            <p:nvPr/>
          </p:nvGrpSpPr>
          <p:grpSpPr>
            <a:xfrm>
              <a:off x="357164" y="404205"/>
              <a:ext cx="454941" cy="886691"/>
              <a:chOff x="357164" y="404205"/>
              <a:chExt cx="454941" cy="886691"/>
            </a:xfrm>
          </p:grpSpPr>
          <p:sp>
            <p:nvSpPr>
              <p:cNvPr id="19" name="Elipse 18">
                <a:extLst>
                  <a:ext uri="{FF2B5EF4-FFF2-40B4-BE49-F238E27FC236}">
                    <a16:creationId xmlns:a16="http://schemas.microsoft.com/office/drawing/2014/main" id="{06593310-71EF-C143-EDFB-D097ADE672F6}"/>
                  </a:ext>
                </a:extLst>
              </p:cNvPr>
              <p:cNvSpPr/>
              <p:nvPr/>
            </p:nvSpPr>
            <p:spPr>
              <a:xfrm>
                <a:off x="357164" y="835955"/>
                <a:ext cx="454941" cy="45494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20" name="Conector reto 19">
                <a:extLst>
                  <a:ext uri="{FF2B5EF4-FFF2-40B4-BE49-F238E27FC236}">
                    <a16:creationId xmlns:a16="http://schemas.microsoft.com/office/drawing/2014/main" id="{29022073-8404-0C4A-4936-D7287BAD4E16}"/>
                  </a:ext>
                </a:extLst>
              </p:cNvPr>
              <p:cNvCxnSpPr>
                <a:cxnSpLocks/>
              </p:cNvCxnSpPr>
              <p:nvPr/>
            </p:nvCxnSpPr>
            <p:spPr>
              <a:xfrm>
                <a:off x="575288" y="404205"/>
                <a:ext cx="0" cy="684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Seta: para a Direita 20">
                <a:extLst>
                  <a:ext uri="{FF2B5EF4-FFF2-40B4-BE49-F238E27FC236}">
                    <a16:creationId xmlns:a16="http://schemas.microsoft.com/office/drawing/2014/main" id="{146CE027-C3D7-C236-5BE9-366464B1DD98}"/>
                  </a:ext>
                </a:extLst>
              </p:cNvPr>
              <p:cNvSpPr/>
              <p:nvPr/>
            </p:nvSpPr>
            <p:spPr>
              <a:xfrm>
                <a:off x="496647" y="999616"/>
                <a:ext cx="175975" cy="127619"/>
              </a:xfrm>
              <a:prstGeom prst="rightArrow">
                <a:avLst>
                  <a:gd name="adj1" fmla="val 25531"/>
                  <a:gd name="adj2"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17" name="Retângulo: Cantos Arredondados 16">
              <a:extLst>
                <a:ext uri="{FF2B5EF4-FFF2-40B4-BE49-F238E27FC236}">
                  <a16:creationId xmlns:a16="http://schemas.microsoft.com/office/drawing/2014/main" id="{56932DD2-B64F-8EB3-9121-FD4A9C59E35B}"/>
                </a:ext>
              </a:extLst>
            </p:cNvPr>
            <p:cNvSpPr/>
            <p:nvPr/>
          </p:nvSpPr>
          <p:spPr>
            <a:xfrm>
              <a:off x="1041400" y="739265"/>
              <a:ext cx="9469414" cy="604879"/>
            </a:xfrm>
            <a:prstGeom prst="roundRect">
              <a:avLst>
                <a:gd name="adj" fmla="val 1553"/>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ln>
                  <a:solidFill>
                    <a:schemeClr val="accent3"/>
                  </a:solidFill>
                </a:ln>
                <a:solidFill>
                  <a:schemeClr val="bg1"/>
                </a:solidFill>
              </a:endParaRPr>
            </a:p>
          </p:txBody>
        </p:sp>
        <p:sp>
          <p:nvSpPr>
            <p:cNvPr id="18" name="CaixaDeTexto 17">
              <a:extLst>
                <a:ext uri="{FF2B5EF4-FFF2-40B4-BE49-F238E27FC236}">
                  <a16:creationId xmlns:a16="http://schemas.microsoft.com/office/drawing/2014/main" id="{9E520351-B84E-C639-4C0C-8A980645A5F0}"/>
                </a:ext>
              </a:extLst>
            </p:cNvPr>
            <p:cNvSpPr txBox="1"/>
            <p:nvPr/>
          </p:nvSpPr>
          <p:spPr>
            <a:xfrm>
              <a:off x="1232462" y="821598"/>
              <a:ext cx="9940361" cy="400110"/>
            </a:xfrm>
            <a:prstGeom prst="rect">
              <a:avLst/>
            </a:prstGeom>
            <a:noFill/>
          </p:spPr>
          <p:txBody>
            <a:bodyPr wrap="square">
              <a:spAutoFit/>
            </a:bodyPr>
            <a:lstStyle/>
            <a:p>
              <a:r>
                <a:rPr lang="pt-BR" sz="2000" b="1" dirty="0" err="1">
                  <a:effectLst/>
                </a:rPr>
                <a:t>Amazon</a:t>
              </a:r>
              <a:r>
                <a:rPr lang="pt-BR" sz="2000" b="1" dirty="0">
                  <a:effectLst/>
                </a:rPr>
                <a:t> EC2</a:t>
              </a:r>
              <a:endParaRPr lang="pt-BR" sz="2000" b="1" dirty="0"/>
            </a:p>
          </p:txBody>
        </p:sp>
      </p:grpSp>
    </p:spTree>
    <p:extLst>
      <p:ext uri="{BB962C8B-B14F-4D97-AF65-F5344CB8AC3E}">
        <p14:creationId xmlns:p14="http://schemas.microsoft.com/office/powerpoint/2010/main" val="429073286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a:extLst>
              <a:ext uri="{FF2B5EF4-FFF2-40B4-BE49-F238E27FC236}">
                <a16:creationId xmlns:a16="http://schemas.microsoft.com/office/drawing/2014/main" id="{391A6905-4BFA-35B9-AD39-77EE3C036AB7}"/>
              </a:ext>
            </a:extLst>
          </p:cNvPr>
          <p:cNvSpPr>
            <a:spLocks noGrp="1"/>
          </p:cNvSpPr>
          <p:nvPr>
            <p:ph type="body" sz="quarter" idx="10"/>
          </p:nvPr>
        </p:nvSpPr>
        <p:spPr/>
        <p:txBody>
          <a:bodyPr/>
          <a:lstStyle/>
          <a:p>
            <a:r>
              <a:rPr lang="pt-BR" dirty="0"/>
              <a:t>IBM CLOUD</a:t>
            </a:r>
          </a:p>
        </p:txBody>
      </p:sp>
      <p:sp>
        <p:nvSpPr>
          <p:cNvPr id="11" name="CaixaDeTexto 10">
            <a:extLst>
              <a:ext uri="{FF2B5EF4-FFF2-40B4-BE49-F238E27FC236}">
                <a16:creationId xmlns:a16="http://schemas.microsoft.com/office/drawing/2014/main" id="{E54D79D4-E4AF-83C3-C00B-EFA82B5969FD}"/>
              </a:ext>
            </a:extLst>
          </p:cNvPr>
          <p:cNvSpPr txBox="1"/>
          <p:nvPr/>
        </p:nvSpPr>
        <p:spPr>
          <a:xfrm>
            <a:off x="1019175" y="1610266"/>
            <a:ext cx="10153650" cy="4204356"/>
          </a:xfrm>
          <a:prstGeom prst="rect">
            <a:avLst/>
          </a:prstGeom>
          <a:noFill/>
        </p:spPr>
        <p:txBody>
          <a:bodyPr wrap="square">
            <a:spAutoFit/>
          </a:bodyPr>
          <a:lstStyle/>
          <a:p>
            <a:pPr marL="285750" indent="-285750">
              <a:lnSpc>
                <a:spcPct val="150000"/>
              </a:lnSpc>
              <a:buFont typeface="Arial" panose="020B0604020202020204" pitchFamily="34" charset="0"/>
              <a:buChar char="•"/>
            </a:pPr>
            <a:r>
              <a:rPr lang="pt-BR" dirty="0">
                <a:solidFill>
                  <a:schemeClr val="bg2">
                    <a:lumMod val="10000"/>
                  </a:schemeClr>
                </a:solidFill>
              </a:rPr>
              <a:t>É plataforma de computação em nuvem.</a:t>
            </a:r>
          </a:p>
          <a:p>
            <a:pPr marL="285750" indent="-285750">
              <a:lnSpc>
                <a:spcPct val="150000"/>
              </a:lnSpc>
              <a:buFont typeface="Arial" panose="020B0604020202020204" pitchFamily="34" charset="0"/>
              <a:buChar char="•"/>
            </a:pPr>
            <a:r>
              <a:rPr lang="pt-BR" dirty="0">
                <a:solidFill>
                  <a:schemeClr val="bg2">
                    <a:lumMod val="10000"/>
                  </a:schemeClr>
                </a:solidFill>
              </a:rPr>
              <a:t>Nuvem pública e híbrida, suporta gerenciamento </a:t>
            </a:r>
            <a:r>
              <a:rPr lang="pt-BR" dirty="0" err="1">
                <a:solidFill>
                  <a:schemeClr val="bg2">
                    <a:lumMod val="10000"/>
                  </a:schemeClr>
                </a:solidFill>
              </a:rPr>
              <a:t>multicloud</a:t>
            </a:r>
            <a:r>
              <a:rPr lang="pt-BR" dirty="0">
                <a:solidFill>
                  <a:schemeClr val="bg2">
                    <a:lumMod val="10000"/>
                  </a:schemeClr>
                </a:solidFill>
              </a:rPr>
              <a:t>.</a:t>
            </a:r>
          </a:p>
          <a:p>
            <a:pPr marL="285750" indent="-285750">
              <a:lnSpc>
                <a:spcPct val="150000"/>
              </a:lnSpc>
              <a:buFont typeface="Arial" panose="020B0604020202020204" pitchFamily="34" charset="0"/>
              <a:buChar char="•"/>
            </a:pPr>
            <a:r>
              <a:rPr lang="pt-BR" dirty="0">
                <a:solidFill>
                  <a:schemeClr val="bg2">
                    <a:lumMod val="10000"/>
                  </a:schemeClr>
                </a:solidFill>
              </a:rPr>
              <a:t>Oferece IaaS e PaaS para empresas de diferentes tamanhos.</a:t>
            </a:r>
          </a:p>
          <a:p>
            <a:pPr marL="285750" indent="-285750">
              <a:lnSpc>
                <a:spcPct val="150000"/>
              </a:lnSpc>
              <a:buFont typeface="Arial" panose="020B0604020202020204" pitchFamily="34" charset="0"/>
              <a:buChar char="•"/>
            </a:pPr>
            <a:r>
              <a:rPr lang="pt-BR" dirty="0">
                <a:solidFill>
                  <a:schemeClr val="bg2">
                    <a:lumMod val="10000"/>
                  </a:schemeClr>
                </a:solidFill>
              </a:rPr>
              <a:t>Servidores virtuais, físicos, containers, etc.</a:t>
            </a:r>
          </a:p>
          <a:p>
            <a:pPr marL="285750" indent="-285750">
              <a:lnSpc>
                <a:spcPct val="150000"/>
              </a:lnSpc>
              <a:buFont typeface="Arial" panose="020B0604020202020204" pitchFamily="34" charset="0"/>
              <a:buChar char="•"/>
            </a:pPr>
            <a:r>
              <a:rPr lang="pt-BR" dirty="0">
                <a:solidFill>
                  <a:schemeClr val="bg2">
                    <a:lumMod val="10000"/>
                  </a:schemeClr>
                </a:solidFill>
              </a:rPr>
              <a:t>Gerenciamento via IBM Cloud Console, incluindo segurança.</a:t>
            </a:r>
          </a:p>
          <a:p>
            <a:pPr marL="285750" indent="-285750">
              <a:lnSpc>
                <a:spcPct val="150000"/>
              </a:lnSpc>
              <a:buFont typeface="Arial" panose="020B0604020202020204" pitchFamily="34" charset="0"/>
              <a:buChar char="•"/>
            </a:pPr>
            <a:r>
              <a:rPr lang="pt-BR" dirty="0">
                <a:solidFill>
                  <a:schemeClr val="bg2">
                    <a:lumMod val="10000"/>
                  </a:schemeClr>
                </a:solidFill>
              </a:rPr>
              <a:t>Catálogo de produtos menor, destaque para Watson.</a:t>
            </a:r>
          </a:p>
          <a:p>
            <a:pPr marL="285750" indent="-285750">
              <a:lnSpc>
                <a:spcPct val="150000"/>
              </a:lnSpc>
              <a:buFont typeface="Arial" panose="020B0604020202020204" pitchFamily="34" charset="0"/>
              <a:buChar char="•"/>
            </a:pPr>
            <a:r>
              <a:rPr lang="pt-BR" dirty="0">
                <a:solidFill>
                  <a:schemeClr val="bg2">
                    <a:lumMod val="10000"/>
                  </a:schemeClr>
                </a:solidFill>
              </a:rPr>
              <a:t>Grandes empresas podem negociar contratos customizados.</a:t>
            </a:r>
          </a:p>
          <a:p>
            <a:pPr marL="285750" indent="-285750">
              <a:lnSpc>
                <a:spcPct val="150000"/>
              </a:lnSpc>
              <a:buFont typeface="Arial" panose="020B0604020202020204" pitchFamily="34" charset="0"/>
              <a:buChar char="•"/>
            </a:pPr>
            <a:r>
              <a:rPr lang="pt-BR" dirty="0">
                <a:solidFill>
                  <a:schemeClr val="bg2">
                    <a:lumMod val="10000"/>
                  </a:schemeClr>
                </a:solidFill>
              </a:rPr>
              <a:t>Serviços: Compute, Blockchain, </a:t>
            </a:r>
            <a:r>
              <a:rPr lang="pt-BR" dirty="0" err="1">
                <a:solidFill>
                  <a:schemeClr val="bg2">
                    <a:lumMod val="10000"/>
                  </a:schemeClr>
                </a:solidFill>
              </a:rPr>
              <a:t>Databases</a:t>
            </a:r>
            <a:r>
              <a:rPr lang="pt-BR" dirty="0">
                <a:solidFill>
                  <a:schemeClr val="bg2">
                    <a:lumMod val="10000"/>
                  </a:schemeClr>
                </a:solidFill>
              </a:rPr>
              <a:t>, Containers, </a:t>
            </a:r>
            <a:r>
              <a:rPr lang="pt-BR" dirty="0" err="1">
                <a:solidFill>
                  <a:schemeClr val="bg2">
                    <a:lumMod val="10000"/>
                  </a:schemeClr>
                </a:solidFill>
              </a:rPr>
              <a:t>Developer</a:t>
            </a:r>
            <a:r>
              <a:rPr lang="pt-BR" dirty="0">
                <a:solidFill>
                  <a:schemeClr val="bg2">
                    <a:lumMod val="10000"/>
                  </a:schemeClr>
                </a:solidFill>
              </a:rPr>
              <a:t> Tools, AI, </a:t>
            </a:r>
            <a:r>
              <a:rPr lang="pt-BR" dirty="0" err="1">
                <a:solidFill>
                  <a:schemeClr val="bg2">
                    <a:lumMod val="10000"/>
                  </a:schemeClr>
                </a:solidFill>
              </a:rPr>
              <a:t>Machine</a:t>
            </a:r>
            <a:r>
              <a:rPr lang="pt-BR" dirty="0">
                <a:solidFill>
                  <a:schemeClr val="bg2">
                    <a:lumMod val="10000"/>
                  </a:schemeClr>
                </a:solidFill>
              </a:rPr>
              <a:t> Learning, Mobile, </a:t>
            </a:r>
            <a:r>
              <a:rPr lang="pt-BR" dirty="0" err="1">
                <a:solidFill>
                  <a:schemeClr val="bg2">
                    <a:lumMod val="10000"/>
                  </a:schemeClr>
                </a:solidFill>
              </a:rPr>
              <a:t>Integration</a:t>
            </a:r>
            <a:r>
              <a:rPr lang="pt-BR" dirty="0">
                <a:solidFill>
                  <a:schemeClr val="bg2">
                    <a:lumMod val="10000"/>
                  </a:schemeClr>
                </a:solidFill>
              </a:rPr>
              <a:t>, </a:t>
            </a:r>
            <a:r>
              <a:rPr lang="pt-BR" dirty="0" err="1">
                <a:solidFill>
                  <a:schemeClr val="bg2">
                    <a:lumMod val="10000"/>
                  </a:schemeClr>
                </a:solidFill>
              </a:rPr>
              <a:t>IoT</a:t>
            </a:r>
            <a:r>
              <a:rPr lang="pt-BR" dirty="0">
                <a:solidFill>
                  <a:schemeClr val="bg2">
                    <a:lumMod val="10000"/>
                  </a:schemeClr>
                </a:solidFill>
              </a:rPr>
              <a:t>.</a:t>
            </a:r>
          </a:p>
          <a:p>
            <a:pPr marL="285750" indent="-285750">
              <a:lnSpc>
                <a:spcPct val="150000"/>
              </a:lnSpc>
              <a:buFont typeface="Arial" panose="020B0604020202020204" pitchFamily="34" charset="0"/>
              <a:buChar char="•"/>
            </a:pPr>
            <a:r>
              <a:rPr lang="pt-BR" dirty="0">
                <a:solidFill>
                  <a:schemeClr val="bg2">
                    <a:lumMod val="10000"/>
                  </a:schemeClr>
                </a:solidFill>
              </a:rPr>
              <a:t>Presença global com data centers em várias regiões.</a:t>
            </a:r>
          </a:p>
        </p:txBody>
      </p:sp>
    </p:spTree>
    <p:extLst>
      <p:ext uri="{BB962C8B-B14F-4D97-AF65-F5344CB8AC3E}">
        <p14:creationId xmlns:p14="http://schemas.microsoft.com/office/powerpoint/2010/main" val="184031776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a:extLst>
              <a:ext uri="{FF2B5EF4-FFF2-40B4-BE49-F238E27FC236}">
                <a16:creationId xmlns:a16="http://schemas.microsoft.com/office/drawing/2014/main" id="{391A6905-4BFA-35B9-AD39-77EE3C036AB7}"/>
              </a:ext>
            </a:extLst>
          </p:cNvPr>
          <p:cNvSpPr>
            <a:spLocks noGrp="1"/>
          </p:cNvSpPr>
          <p:nvPr>
            <p:ph type="body" sz="quarter" idx="10"/>
          </p:nvPr>
        </p:nvSpPr>
        <p:spPr/>
        <p:txBody>
          <a:bodyPr/>
          <a:lstStyle/>
          <a:p>
            <a:r>
              <a:rPr lang="pt-BR" dirty="0"/>
              <a:t>O QUE É INDÚSTRIA 4.0</a:t>
            </a:r>
          </a:p>
        </p:txBody>
      </p:sp>
      <p:sp>
        <p:nvSpPr>
          <p:cNvPr id="11" name="CaixaDeTexto 10">
            <a:extLst>
              <a:ext uri="{FF2B5EF4-FFF2-40B4-BE49-F238E27FC236}">
                <a16:creationId xmlns:a16="http://schemas.microsoft.com/office/drawing/2014/main" id="{E54D79D4-E4AF-83C3-C00B-EFA82B5969FD}"/>
              </a:ext>
            </a:extLst>
          </p:cNvPr>
          <p:cNvSpPr txBox="1"/>
          <p:nvPr/>
        </p:nvSpPr>
        <p:spPr>
          <a:xfrm>
            <a:off x="1019175" y="2690336"/>
            <a:ext cx="5786978" cy="1200329"/>
          </a:xfrm>
          <a:prstGeom prst="rect">
            <a:avLst/>
          </a:prstGeom>
          <a:noFill/>
        </p:spPr>
        <p:txBody>
          <a:bodyPr wrap="square">
            <a:spAutoFit/>
          </a:bodyPr>
          <a:lstStyle/>
          <a:p>
            <a:r>
              <a:rPr lang="pt-BR" dirty="0">
                <a:solidFill>
                  <a:schemeClr val="bg2">
                    <a:lumMod val="10000"/>
                  </a:schemeClr>
                </a:solidFill>
              </a:rPr>
              <a:t>A quarta revolução industrial ou, como é mais popularmente chamada, a indústria 4.0 é o resultado da evolução e das melhoras dos processos de manufatura nas três gerações anteriores.</a:t>
            </a:r>
          </a:p>
        </p:txBody>
      </p:sp>
      <p:pic>
        <p:nvPicPr>
          <p:cNvPr id="4" name="Imagem 3">
            <a:extLst>
              <a:ext uri="{FF2B5EF4-FFF2-40B4-BE49-F238E27FC236}">
                <a16:creationId xmlns:a16="http://schemas.microsoft.com/office/drawing/2014/main" id="{62E7B893-046E-AE33-1A8C-0F76644AF127}"/>
              </a:ext>
            </a:extLst>
          </p:cNvPr>
          <p:cNvPicPr>
            <a:picLocks noChangeAspect="1"/>
          </p:cNvPicPr>
          <p:nvPr/>
        </p:nvPicPr>
        <p:blipFill rotWithShape="1">
          <a:blip r:embed="rId2"/>
          <a:srcRect l="20224"/>
          <a:stretch/>
        </p:blipFill>
        <p:spPr>
          <a:xfrm>
            <a:off x="7171379" y="1966262"/>
            <a:ext cx="4137617" cy="2624902"/>
          </a:xfrm>
          <a:prstGeom prst="rect">
            <a:avLst/>
          </a:prstGeom>
        </p:spPr>
      </p:pic>
    </p:spTree>
    <p:extLst>
      <p:ext uri="{BB962C8B-B14F-4D97-AF65-F5344CB8AC3E}">
        <p14:creationId xmlns:p14="http://schemas.microsoft.com/office/powerpoint/2010/main" val="350807250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a:extLst>
              <a:ext uri="{FF2B5EF4-FFF2-40B4-BE49-F238E27FC236}">
                <a16:creationId xmlns:a16="http://schemas.microsoft.com/office/drawing/2014/main" id="{391A6905-4BFA-35B9-AD39-77EE3C036AB7}"/>
              </a:ext>
            </a:extLst>
          </p:cNvPr>
          <p:cNvSpPr>
            <a:spLocks noGrp="1"/>
          </p:cNvSpPr>
          <p:nvPr>
            <p:ph type="body" sz="quarter" idx="10"/>
          </p:nvPr>
        </p:nvSpPr>
        <p:spPr/>
        <p:txBody>
          <a:bodyPr/>
          <a:lstStyle/>
          <a:p>
            <a:r>
              <a:rPr lang="pt-BR" dirty="0"/>
              <a:t>O QUE É INDÚSTRIA 4.0</a:t>
            </a:r>
          </a:p>
        </p:txBody>
      </p:sp>
      <p:grpSp>
        <p:nvGrpSpPr>
          <p:cNvPr id="3" name="Agrupar 2">
            <a:extLst>
              <a:ext uri="{FF2B5EF4-FFF2-40B4-BE49-F238E27FC236}">
                <a16:creationId xmlns:a16="http://schemas.microsoft.com/office/drawing/2014/main" id="{C3FE8B39-B5D8-5770-4A11-22B609FBD9A1}"/>
              </a:ext>
            </a:extLst>
          </p:cNvPr>
          <p:cNvGrpSpPr/>
          <p:nvPr/>
        </p:nvGrpSpPr>
        <p:grpSpPr>
          <a:xfrm>
            <a:off x="2201227" y="2058238"/>
            <a:ext cx="7789545" cy="3467442"/>
            <a:chOff x="2201227" y="1749894"/>
            <a:chExt cx="7789545" cy="3467442"/>
          </a:xfrm>
        </p:grpSpPr>
        <p:sp>
          <p:nvSpPr>
            <p:cNvPr id="4" name="Retângulo: Cantos Arredondados 3">
              <a:extLst>
                <a:ext uri="{FF2B5EF4-FFF2-40B4-BE49-F238E27FC236}">
                  <a16:creationId xmlns:a16="http://schemas.microsoft.com/office/drawing/2014/main" id="{AE386373-BDF6-DE82-AA52-8EBE003F99B0}"/>
                </a:ext>
              </a:extLst>
            </p:cNvPr>
            <p:cNvSpPr/>
            <p:nvPr/>
          </p:nvSpPr>
          <p:spPr>
            <a:xfrm>
              <a:off x="2201227" y="1749894"/>
              <a:ext cx="7789545" cy="3467442"/>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CaixaDeTexto 5">
              <a:extLst>
                <a:ext uri="{FF2B5EF4-FFF2-40B4-BE49-F238E27FC236}">
                  <a16:creationId xmlns:a16="http://schemas.microsoft.com/office/drawing/2014/main" id="{2E5AD367-ECDA-00EC-F662-0362D438AD46}"/>
                </a:ext>
              </a:extLst>
            </p:cNvPr>
            <p:cNvSpPr txBox="1"/>
            <p:nvPr/>
          </p:nvSpPr>
          <p:spPr>
            <a:xfrm>
              <a:off x="2382386" y="2614340"/>
              <a:ext cx="3263848" cy="1569660"/>
            </a:xfrm>
            <a:prstGeom prst="rect">
              <a:avLst/>
            </a:prstGeom>
            <a:noFill/>
          </p:spPr>
          <p:txBody>
            <a:bodyPr wrap="square">
              <a:spAutoFit/>
            </a:bodyPr>
            <a:lstStyle/>
            <a:p>
              <a:r>
                <a:rPr lang="pt-BR" sz="1600" dirty="0">
                  <a:solidFill>
                    <a:schemeClr val="bg2">
                      <a:lumMod val="25000"/>
                    </a:schemeClr>
                  </a:solidFill>
                  <a:effectLst/>
                </a:rPr>
                <a:t>Engenheiros e analistas cuidavam de armazenar os dados em bancos ou arquivos, formatá-los, para depois analisá-los aplicando técnicas e ferramentas de BI (Business </a:t>
              </a:r>
              <a:r>
                <a:rPr lang="pt-BR" sz="1600" dirty="0" err="1">
                  <a:solidFill>
                    <a:schemeClr val="bg2">
                      <a:lumMod val="25000"/>
                    </a:schemeClr>
                  </a:solidFill>
                  <a:effectLst/>
                </a:rPr>
                <a:t>Intelligence</a:t>
              </a:r>
              <a:r>
                <a:rPr lang="pt-BR" sz="1600" dirty="0">
                  <a:solidFill>
                    <a:schemeClr val="bg2">
                      <a:lumMod val="25000"/>
                    </a:schemeClr>
                  </a:solidFill>
                  <a:effectLst/>
                </a:rPr>
                <a:t>) para extrair significado.</a:t>
              </a:r>
            </a:p>
          </p:txBody>
        </p:sp>
        <p:sp>
          <p:nvSpPr>
            <p:cNvPr id="8" name="CaixaDeTexto 7">
              <a:extLst>
                <a:ext uri="{FF2B5EF4-FFF2-40B4-BE49-F238E27FC236}">
                  <a16:creationId xmlns:a16="http://schemas.microsoft.com/office/drawing/2014/main" id="{05D5A87B-A834-C13C-D817-F96A653666C9}"/>
                </a:ext>
              </a:extLst>
            </p:cNvPr>
            <p:cNvSpPr txBox="1"/>
            <p:nvPr/>
          </p:nvSpPr>
          <p:spPr>
            <a:xfrm>
              <a:off x="6633275" y="2793459"/>
              <a:ext cx="2967926" cy="830997"/>
            </a:xfrm>
            <a:prstGeom prst="rect">
              <a:avLst/>
            </a:prstGeom>
            <a:noFill/>
          </p:spPr>
          <p:txBody>
            <a:bodyPr wrap="square">
              <a:spAutoFit/>
            </a:bodyPr>
            <a:lstStyle/>
            <a:p>
              <a:r>
                <a:rPr lang="pt-BR" sz="1600" dirty="0">
                  <a:solidFill>
                    <a:schemeClr val="bg2">
                      <a:lumMod val="25000"/>
                    </a:schemeClr>
                  </a:solidFill>
                  <a:effectLst/>
                </a:rPr>
                <a:t>Agora, nas fábricas inteligentes, os dados são processados em tempo real.</a:t>
              </a:r>
            </a:p>
          </p:txBody>
        </p:sp>
        <p:grpSp>
          <p:nvGrpSpPr>
            <p:cNvPr id="9" name="Agrupar 8">
              <a:extLst>
                <a:ext uri="{FF2B5EF4-FFF2-40B4-BE49-F238E27FC236}">
                  <a16:creationId xmlns:a16="http://schemas.microsoft.com/office/drawing/2014/main" id="{28585810-24E3-F507-A723-2C85C0353C88}"/>
                </a:ext>
              </a:extLst>
            </p:cNvPr>
            <p:cNvGrpSpPr/>
            <p:nvPr/>
          </p:nvGrpSpPr>
          <p:grpSpPr>
            <a:xfrm>
              <a:off x="5882639" y="1951527"/>
              <a:ext cx="371475" cy="3122933"/>
              <a:chOff x="5882639" y="1951527"/>
              <a:chExt cx="371475" cy="3122933"/>
            </a:xfrm>
          </p:grpSpPr>
          <p:cxnSp>
            <p:nvCxnSpPr>
              <p:cNvPr id="10" name="Conector reto 9">
                <a:extLst>
                  <a:ext uri="{FF2B5EF4-FFF2-40B4-BE49-F238E27FC236}">
                    <a16:creationId xmlns:a16="http://schemas.microsoft.com/office/drawing/2014/main" id="{5DB55C67-92A2-BADC-4230-0E24F42C89EE}"/>
                  </a:ext>
                </a:extLst>
              </p:cNvPr>
              <p:cNvCxnSpPr>
                <a:cxnSpLocks/>
              </p:cNvCxnSpPr>
              <p:nvPr/>
            </p:nvCxnSpPr>
            <p:spPr>
              <a:xfrm>
                <a:off x="6068377" y="1951527"/>
                <a:ext cx="0" cy="3122933"/>
              </a:xfrm>
              <a:prstGeom prst="line">
                <a:avLst/>
              </a:prstGeom>
              <a:ln w="19050">
                <a:solidFill>
                  <a:schemeClr val="accent3">
                    <a:lumMod val="90000"/>
                  </a:schemeClr>
                </a:solidFill>
              </a:ln>
            </p:spPr>
            <p:style>
              <a:lnRef idx="1">
                <a:schemeClr val="accent1"/>
              </a:lnRef>
              <a:fillRef idx="0">
                <a:schemeClr val="accent1"/>
              </a:fillRef>
              <a:effectRef idx="0">
                <a:schemeClr val="accent1"/>
              </a:effectRef>
              <a:fontRef idx="minor">
                <a:schemeClr val="tx1"/>
              </a:fontRef>
            </p:style>
          </p:cxnSp>
          <p:sp>
            <p:nvSpPr>
              <p:cNvPr id="12" name="Elipse 11">
                <a:extLst>
                  <a:ext uri="{FF2B5EF4-FFF2-40B4-BE49-F238E27FC236}">
                    <a16:creationId xmlns:a16="http://schemas.microsoft.com/office/drawing/2014/main" id="{CFE738AD-4692-B1AB-AD4E-021A892466C0}"/>
                  </a:ext>
                </a:extLst>
              </p:cNvPr>
              <p:cNvSpPr/>
              <p:nvPr/>
            </p:nvSpPr>
            <p:spPr>
              <a:xfrm>
                <a:off x="5882639" y="3327256"/>
                <a:ext cx="371475" cy="371475"/>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Sinal de Multiplicação 12">
                <a:extLst>
                  <a:ext uri="{FF2B5EF4-FFF2-40B4-BE49-F238E27FC236}">
                    <a16:creationId xmlns:a16="http://schemas.microsoft.com/office/drawing/2014/main" id="{F4DD2698-3F59-0EC8-92D7-D9CE58516337}"/>
                  </a:ext>
                </a:extLst>
              </p:cNvPr>
              <p:cNvSpPr/>
              <p:nvPr/>
            </p:nvSpPr>
            <p:spPr>
              <a:xfrm>
                <a:off x="5954553" y="3399170"/>
                <a:ext cx="227646" cy="227646"/>
              </a:xfrm>
              <a:prstGeom prst="mathMultiply">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n>
                    <a:solidFill>
                      <a:schemeClr val="bg1"/>
                    </a:solidFill>
                  </a:ln>
                  <a:solidFill>
                    <a:schemeClr val="bg1"/>
                  </a:solidFill>
                </a:endParaRPr>
              </a:p>
            </p:txBody>
          </p:sp>
        </p:grpSp>
      </p:grpSp>
    </p:spTree>
    <p:extLst>
      <p:ext uri="{BB962C8B-B14F-4D97-AF65-F5344CB8AC3E}">
        <p14:creationId xmlns:p14="http://schemas.microsoft.com/office/powerpoint/2010/main" val="229606067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a:extLst>
              <a:ext uri="{FF2B5EF4-FFF2-40B4-BE49-F238E27FC236}">
                <a16:creationId xmlns:a16="http://schemas.microsoft.com/office/drawing/2014/main" id="{391A6905-4BFA-35B9-AD39-77EE3C036AB7}"/>
              </a:ext>
            </a:extLst>
          </p:cNvPr>
          <p:cNvSpPr>
            <a:spLocks noGrp="1"/>
          </p:cNvSpPr>
          <p:nvPr>
            <p:ph type="body" sz="quarter" idx="10"/>
          </p:nvPr>
        </p:nvSpPr>
        <p:spPr/>
        <p:txBody>
          <a:bodyPr/>
          <a:lstStyle/>
          <a:p>
            <a:r>
              <a:rPr lang="pt-BR" dirty="0"/>
              <a:t>O QUE É INDÚSTRIA 4.0</a:t>
            </a:r>
          </a:p>
        </p:txBody>
      </p:sp>
      <p:sp>
        <p:nvSpPr>
          <p:cNvPr id="11" name="CaixaDeTexto 10">
            <a:extLst>
              <a:ext uri="{FF2B5EF4-FFF2-40B4-BE49-F238E27FC236}">
                <a16:creationId xmlns:a16="http://schemas.microsoft.com/office/drawing/2014/main" id="{4418CEF3-F132-0A40-6AB4-FC0CFEAEB99E}"/>
              </a:ext>
            </a:extLst>
          </p:cNvPr>
          <p:cNvSpPr txBox="1"/>
          <p:nvPr/>
        </p:nvSpPr>
        <p:spPr>
          <a:xfrm>
            <a:off x="1019175" y="1761962"/>
            <a:ext cx="9698444" cy="3693319"/>
          </a:xfrm>
          <a:prstGeom prst="rect">
            <a:avLst/>
          </a:prstGeom>
          <a:noFill/>
        </p:spPr>
        <p:txBody>
          <a:bodyPr wrap="square">
            <a:spAutoFit/>
          </a:bodyPr>
          <a:lstStyle/>
          <a:p>
            <a:pPr marL="285750" indent="-285750">
              <a:buFont typeface="Arial" panose="020B0604020202020204" pitchFamily="34" charset="0"/>
              <a:buChar char="•"/>
            </a:pPr>
            <a:r>
              <a:rPr lang="pt-BR" dirty="0">
                <a:solidFill>
                  <a:schemeClr val="bg2">
                    <a:lumMod val="10000"/>
                  </a:schemeClr>
                </a:solidFill>
              </a:rPr>
              <a:t>Sociedade percebe resultados da quarta revolução industrial.</a:t>
            </a:r>
          </a:p>
          <a:p>
            <a:pPr marL="285750" indent="-285750">
              <a:buFont typeface="Arial" panose="020B0604020202020204" pitchFamily="34" charset="0"/>
              <a:buChar char="•"/>
            </a:pPr>
            <a:endParaRPr lang="pt-BR" dirty="0">
              <a:solidFill>
                <a:schemeClr val="bg2">
                  <a:lumMod val="10000"/>
                </a:schemeClr>
              </a:solidFill>
            </a:endParaRPr>
          </a:p>
          <a:p>
            <a:pPr marL="285750" indent="-285750">
              <a:buFont typeface="Arial" panose="020B0604020202020204" pitchFamily="34" charset="0"/>
              <a:buChar char="•"/>
            </a:pPr>
            <a:r>
              <a:rPr lang="pt-BR" dirty="0">
                <a:solidFill>
                  <a:schemeClr val="bg2">
                    <a:lumMod val="10000"/>
                  </a:schemeClr>
                </a:solidFill>
              </a:rPr>
              <a:t>Veículos autônomos, exemplo Tesla com computadores de bordo.</a:t>
            </a:r>
          </a:p>
          <a:p>
            <a:pPr marL="285750" indent="-285750">
              <a:buFont typeface="Arial" panose="020B0604020202020204" pitchFamily="34" charset="0"/>
              <a:buChar char="•"/>
            </a:pPr>
            <a:endParaRPr lang="pt-BR" dirty="0">
              <a:solidFill>
                <a:schemeClr val="bg2">
                  <a:lumMod val="10000"/>
                </a:schemeClr>
              </a:solidFill>
            </a:endParaRPr>
          </a:p>
          <a:p>
            <a:pPr marL="285750" indent="-285750">
              <a:buFont typeface="Arial" panose="020B0604020202020204" pitchFamily="34" charset="0"/>
              <a:buChar char="•"/>
            </a:pPr>
            <a:r>
              <a:rPr lang="pt-BR" dirty="0">
                <a:solidFill>
                  <a:schemeClr val="bg2">
                    <a:lumMod val="10000"/>
                  </a:schemeClr>
                </a:solidFill>
              </a:rPr>
              <a:t>Uso de veículos aéreos autônomos na agricultura e defesa.</a:t>
            </a:r>
          </a:p>
          <a:p>
            <a:pPr marL="285750" indent="-285750">
              <a:buFont typeface="Arial" panose="020B0604020202020204" pitchFamily="34" charset="0"/>
              <a:buChar char="•"/>
            </a:pPr>
            <a:endParaRPr lang="pt-BR" dirty="0">
              <a:solidFill>
                <a:schemeClr val="bg2">
                  <a:lumMod val="10000"/>
                </a:schemeClr>
              </a:solidFill>
            </a:endParaRPr>
          </a:p>
          <a:p>
            <a:pPr marL="285750" indent="-285750">
              <a:buFont typeface="Arial" panose="020B0604020202020204" pitchFamily="34" charset="0"/>
              <a:buChar char="•"/>
            </a:pPr>
            <a:r>
              <a:rPr lang="pt-BR" dirty="0">
                <a:solidFill>
                  <a:schemeClr val="bg2">
                    <a:lumMod val="10000"/>
                  </a:schemeClr>
                </a:solidFill>
              </a:rPr>
              <a:t>Escassez de motoristas nos EUA, impulso a caminhões autônomos.</a:t>
            </a:r>
          </a:p>
          <a:p>
            <a:pPr marL="285750" indent="-285750">
              <a:buFont typeface="Arial" panose="020B0604020202020204" pitchFamily="34" charset="0"/>
              <a:buChar char="•"/>
            </a:pPr>
            <a:endParaRPr lang="pt-BR" dirty="0">
              <a:solidFill>
                <a:schemeClr val="bg2">
                  <a:lumMod val="10000"/>
                </a:schemeClr>
              </a:solidFill>
            </a:endParaRPr>
          </a:p>
          <a:p>
            <a:pPr marL="285750" indent="-285750">
              <a:buFont typeface="Arial" panose="020B0604020202020204" pitchFamily="34" charset="0"/>
              <a:buChar char="•"/>
            </a:pPr>
            <a:r>
              <a:rPr lang="pt-BR" dirty="0">
                <a:solidFill>
                  <a:schemeClr val="bg2">
                    <a:lumMod val="10000"/>
                  </a:schemeClr>
                </a:solidFill>
              </a:rPr>
              <a:t>Limitações legais impactam difusão de veículos autônomos.</a:t>
            </a:r>
          </a:p>
          <a:p>
            <a:pPr marL="285750" indent="-285750">
              <a:buFont typeface="Arial" panose="020B0604020202020204" pitchFamily="34" charset="0"/>
              <a:buChar char="•"/>
            </a:pPr>
            <a:endParaRPr lang="pt-BR" dirty="0">
              <a:solidFill>
                <a:schemeClr val="bg2">
                  <a:lumMod val="10000"/>
                </a:schemeClr>
              </a:solidFill>
            </a:endParaRPr>
          </a:p>
          <a:p>
            <a:pPr marL="285750" indent="-285750">
              <a:buFont typeface="Arial" panose="020B0604020202020204" pitchFamily="34" charset="0"/>
              <a:buChar char="•"/>
            </a:pPr>
            <a:r>
              <a:rPr lang="pt-BR" dirty="0">
                <a:solidFill>
                  <a:schemeClr val="bg2">
                    <a:lumMod val="10000"/>
                  </a:schemeClr>
                </a:solidFill>
              </a:rPr>
              <a:t>Empresas trabalham em caminhões autônomos para transporte.</a:t>
            </a:r>
          </a:p>
          <a:p>
            <a:pPr marL="285750" indent="-285750">
              <a:buFont typeface="Arial" panose="020B0604020202020204" pitchFamily="34" charset="0"/>
              <a:buChar char="•"/>
            </a:pPr>
            <a:endParaRPr lang="pt-BR" dirty="0">
              <a:solidFill>
                <a:schemeClr val="bg2">
                  <a:lumMod val="10000"/>
                </a:schemeClr>
              </a:solidFill>
            </a:endParaRPr>
          </a:p>
          <a:p>
            <a:pPr marL="285750" indent="-285750">
              <a:buFont typeface="Arial" panose="020B0604020202020204" pitchFamily="34" charset="0"/>
              <a:buChar char="•"/>
            </a:pPr>
            <a:r>
              <a:rPr lang="pt-BR" dirty="0">
                <a:solidFill>
                  <a:schemeClr val="bg2">
                    <a:lumMod val="10000"/>
                  </a:schemeClr>
                </a:solidFill>
              </a:rPr>
              <a:t>Carros autônomos têm sensores modernos gerando dados sem precedentes.</a:t>
            </a:r>
          </a:p>
        </p:txBody>
      </p:sp>
    </p:spTree>
    <p:extLst>
      <p:ext uri="{BB962C8B-B14F-4D97-AF65-F5344CB8AC3E}">
        <p14:creationId xmlns:p14="http://schemas.microsoft.com/office/powerpoint/2010/main" val="123693455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a:extLst>
              <a:ext uri="{FF2B5EF4-FFF2-40B4-BE49-F238E27FC236}">
                <a16:creationId xmlns:a16="http://schemas.microsoft.com/office/drawing/2014/main" id="{391A6905-4BFA-35B9-AD39-77EE3C036AB7}"/>
              </a:ext>
            </a:extLst>
          </p:cNvPr>
          <p:cNvSpPr>
            <a:spLocks noGrp="1"/>
          </p:cNvSpPr>
          <p:nvPr>
            <p:ph type="body" sz="quarter" idx="10"/>
          </p:nvPr>
        </p:nvSpPr>
        <p:spPr/>
        <p:txBody>
          <a:bodyPr/>
          <a:lstStyle/>
          <a:p>
            <a:r>
              <a:rPr lang="pt-BR" dirty="0"/>
              <a:t>BIG DATA</a:t>
            </a:r>
          </a:p>
        </p:txBody>
      </p:sp>
      <p:sp>
        <p:nvSpPr>
          <p:cNvPr id="11" name="CaixaDeTexto 10">
            <a:extLst>
              <a:ext uri="{FF2B5EF4-FFF2-40B4-BE49-F238E27FC236}">
                <a16:creationId xmlns:a16="http://schemas.microsoft.com/office/drawing/2014/main" id="{4418CEF3-F132-0A40-6AB4-FC0CFEAEB99E}"/>
              </a:ext>
            </a:extLst>
          </p:cNvPr>
          <p:cNvSpPr txBox="1"/>
          <p:nvPr/>
        </p:nvSpPr>
        <p:spPr>
          <a:xfrm>
            <a:off x="1019175" y="1441450"/>
            <a:ext cx="9698444" cy="369332"/>
          </a:xfrm>
          <a:prstGeom prst="rect">
            <a:avLst/>
          </a:prstGeom>
          <a:noFill/>
        </p:spPr>
        <p:txBody>
          <a:bodyPr wrap="square">
            <a:spAutoFit/>
          </a:bodyPr>
          <a:lstStyle/>
          <a:p>
            <a:r>
              <a:rPr lang="pt-BR" dirty="0">
                <a:solidFill>
                  <a:schemeClr val="bg2">
                    <a:lumMod val="10000"/>
                  </a:schemeClr>
                </a:solidFill>
              </a:rPr>
              <a:t>Alguns autores falam em 5 </a:t>
            </a:r>
            <a:r>
              <a:rPr lang="pt-BR" dirty="0" err="1">
                <a:solidFill>
                  <a:schemeClr val="bg2">
                    <a:lumMod val="10000"/>
                  </a:schemeClr>
                </a:solidFill>
              </a:rPr>
              <a:t>Vs</a:t>
            </a:r>
            <a:r>
              <a:rPr lang="pt-BR" dirty="0">
                <a:solidFill>
                  <a:schemeClr val="bg2">
                    <a:lumMod val="10000"/>
                  </a:schemeClr>
                </a:solidFill>
              </a:rPr>
              <a:t> (vês) do Big Data, que seriam as características básicas:</a:t>
            </a:r>
          </a:p>
        </p:txBody>
      </p:sp>
      <p:sp>
        <p:nvSpPr>
          <p:cNvPr id="6" name="CaixaDeTexto 5">
            <a:extLst>
              <a:ext uri="{FF2B5EF4-FFF2-40B4-BE49-F238E27FC236}">
                <a16:creationId xmlns:a16="http://schemas.microsoft.com/office/drawing/2014/main" id="{4F81D2AA-45BC-A9D2-7931-D11CD070BE5A}"/>
              </a:ext>
            </a:extLst>
          </p:cNvPr>
          <p:cNvSpPr txBox="1"/>
          <p:nvPr/>
        </p:nvSpPr>
        <p:spPr>
          <a:xfrm>
            <a:off x="1019175" y="2298700"/>
            <a:ext cx="6097772" cy="2585323"/>
          </a:xfrm>
          <a:prstGeom prst="rect">
            <a:avLst/>
          </a:prstGeom>
          <a:noFill/>
        </p:spPr>
        <p:txBody>
          <a:bodyPr wrap="square">
            <a:spAutoFit/>
          </a:bodyPr>
          <a:lstStyle/>
          <a:p>
            <a:pPr marL="285750" indent="-285750">
              <a:buFont typeface="Arial" panose="020B0604020202020204" pitchFamily="34" charset="0"/>
              <a:buChar char="•"/>
            </a:pPr>
            <a:r>
              <a:rPr lang="pt-BR" b="1" dirty="0">
                <a:solidFill>
                  <a:schemeClr val="bg2">
                    <a:lumMod val="10000"/>
                  </a:schemeClr>
                </a:solidFill>
              </a:rPr>
              <a:t>V</a:t>
            </a:r>
            <a:r>
              <a:rPr lang="pt-BR" dirty="0">
                <a:solidFill>
                  <a:schemeClr val="bg2">
                    <a:lumMod val="10000"/>
                  </a:schemeClr>
                </a:solidFill>
              </a:rPr>
              <a:t>alor.</a:t>
            </a:r>
          </a:p>
          <a:p>
            <a:pPr marL="285750" indent="-285750">
              <a:buFont typeface="Arial" panose="020B0604020202020204" pitchFamily="34" charset="0"/>
              <a:buChar char="•"/>
            </a:pPr>
            <a:endParaRPr lang="pt-BR" dirty="0">
              <a:solidFill>
                <a:schemeClr val="bg2">
                  <a:lumMod val="10000"/>
                </a:schemeClr>
              </a:solidFill>
            </a:endParaRPr>
          </a:p>
          <a:p>
            <a:pPr marL="285750" indent="-285750">
              <a:buFont typeface="Arial" panose="020B0604020202020204" pitchFamily="34" charset="0"/>
              <a:buChar char="•"/>
            </a:pPr>
            <a:r>
              <a:rPr lang="pt-BR" b="1" dirty="0">
                <a:solidFill>
                  <a:schemeClr val="bg2">
                    <a:lumMod val="10000"/>
                  </a:schemeClr>
                </a:solidFill>
              </a:rPr>
              <a:t>V</a:t>
            </a:r>
            <a:r>
              <a:rPr lang="pt-BR" dirty="0">
                <a:solidFill>
                  <a:schemeClr val="bg2">
                    <a:lumMod val="10000"/>
                  </a:schemeClr>
                </a:solidFill>
              </a:rPr>
              <a:t>ariedade.</a:t>
            </a:r>
          </a:p>
          <a:p>
            <a:pPr marL="285750" indent="-285750">
              <a:buFont typeface="Arial" panose="020B0604020202020204" pitchFamily="34" charset="0"/>
              <a:buChar char="•"/>
            </a:pPr>
            <a:endParaRPr lang="pt-BR" dirty="0">
              <a:solidFill>
                <a:schemeClr val="bg2">
                  <a:lumMod val="10000"/>
                </a:schemeClr>
              </a:solidFill>
            </a:endParaRPr>
          </a:p>
          <a:p>
            <a:pPr marL="285750" indent="-285750">
              <a:buFont typeface="Arial" panose="020B0604020202020204" pitchFamily="34" charset="0"/>
              <a:buChar char="•"/>
            </a:pPr>
            <a:r>
              <a:rPr lang="pt-BR" b="1" dirty="0">
                <a:solidFill>
                  <a:schemeClr val="bg2">
                    <a:lumMod val="10000"/>
                  </a:schemeClr>
                </a:solidFill>
              </a:rPr>
              <a:t>V</a:t>
            </a:r>
            <a:r>
              <a:rPr lang="pt-BR" dirty="0">
                <a:solidFill>
                  <a:schemeClr val="bg2">
                    <a:lumMod val="10000"/>
                  </a:schemeClr>
                </a:solidFill>
              </a:rPr>
              <a:t>olume.</a:t>
            </a:r>
          </a:p>
          <a:p>
            <a:pPr marL="285750" indent="-285750">
              <a:buFont typeface="Arial" panose="020B0604020202020204" pitchFamily="34" charset="0"/>
              <a:buChar char="•"/>
            </a:pPr>
            <a:endParaRPr lang="pt-BR" dirty="0">
              <a:solidFill>
                <a:schemeClr val="bg2">
                  <a:lumMod val="10000"/>
                </a:schemeClr>
              </a:solidFill>
            </a:endParaRPr>
          </a:p>
          <a:p>
            <a:pPr marL="285750" indent="-285750">
              <a:buFont typeface="Arial" panose="020B0604020202020204" pitchFamily="34" charset="0"/>
              <a:buChar char="•"/>
            </a:pPr>
            <a:r>
              <a:rPr lang="pt-BR" b="1" dirty="0">
                <a:solidFill>
                  <a:schemeClr val="bg2">
                    <a:lumMod val="10000"/>
                  </a:schemeClr>
                </a:solidFill>
              </a:rPr>
              <a:t>V</a:t>
            </a:r>
            <a:r>
              <a:rPr lang="pt-BR" dirty="0">
                <a:solidFill>
                  <a:schemeClr val="bg2">
                    <a:lumMod val="10000"/>
                  </a:schemeClr>
                </a:solidFill>
              </a:rPr>
              <a:t>elocidade.</a:t>
            </a:r>
          </a:p>
          <a:p>
            <a:pPr marL="285750" indent="-285750">
              <a:buFont typeface="Arial" panose="020B0604020202020204" pitchFamily="34" charset="0"/>
              <a:buChar char="•"/>
            </a:pPr>
            <a:endParaRPr lang="pt-BR" dirty="0">
              <a:solidFill>
                <a:schemeClr val="bg2">
                  <a:lumMod val="10000"/>
                </a:schemeClr>
              </a:solidFill>
            </a:endParaRPr>
          </a:p>
          <a:p>
            <a:pPr marL="285750" indent="-285750">
              <a:buFont typeface="Arial" panose="020B0604020202020204" pitchFamily="34" charset="0"/>
              <a:buChar char="•"/>
            </a:pPr>
            <a:r>
              <a:rPr lang="pt-BR" b="1" dirty="0">
                <a:solidFill>
                  <a:schemeClr val="bg2">
                    <a:lumMod val="10000"/>
                  </a:schemeClr>
                </a:solidFill>
              </a:rPr>
              <a:t>V</a:t>
            </a:r>
            <a:r>
              <a:rPr lang="pt-BR" dirty="0">
                <a:solidFill>
                  <a:schemeClr val="bg2">
                    <a:lumMod val="10000"/>
                  </a:schemeClr>
                </a:solidFill>
              </a:rPr>
              <a:t>eracidade.</a:t>
            </a:r>
          </a:p>
        </p:txBody>
      </p:sp>
    </p:spTree>
    <p:extLst>
      <p:ext uri="{BB962C8B-B14F-4D97-AF65-F5344CB8AC3E}">
        <p14:creationId xmlns:p14="http://schemas.microsoft.com/office/powerpoint/2010/main" val="27441304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a:extLst>
              <a:ext uri="{FF2B5EF4-FFF2-40B4-BE49-F238E27FC236}">
                <a16:creationId xmlns:a16="http://schemas.microsoft.com/office/drawing/2014/main" id="{D42F0964-F0DD-E7D0-A49E-434774DD62BA}"/>
              </a:ext>
            </a:extLst>
          </p:cNvPr>
          <p:cNvSpPr>
            <a:spLocks noGrp="1"/>
          </p:cNvSpPr>
          <p:nvPr>
            <p:ph type="body" sz="quarter" idx="10"/>
          </p:nvPr>
        </p:nvSpPr>
        <p:spPr/>
        <p:txBody>
          <a:bodyPr/>
          <a:lstStyle/>
          <a:p>
            <a:r>
              <a:rPr lang="pt-BR" dirty="0"/>
              <a:t>PLATAFORMAS DE PROTOTIPAÇÃO</a:t>
            </a:r>
          </a:p>
        </p:txBody>
      </p:sp>
      <p:grpSp>
        <p:nvGrpSpPr>
          <p:cNvPr id="54" name="Agrupar 53">
            <a:extLst>
              <a:ext uri="{FF2B5EF4-FFF2-40B4-BE49-F238E27FC236}">
                <a16:creationId xmlns:a16="http://schemas.microsoft.com/office/drawing/2014/main" id="{62F36F65-9844-B7CF-B9D6-6873124D47BB}"/>
              </a:ext>
            </a:extLst>
          </p:cNvPr>
          <p:cNvGrpSpPr/>
          <p:nvPr/>
        </p:nvGrpSpPr>
        <p:grpSpPr>
          <a:xfrm>
            <a:off x="1019175" y="1741079"/>
            <a:ext cx="10815659" cy="3520472"/>
            <a:chOff x="1019175" y="1741079"/>
            <a:chExt cx="10815659" cy="3520472"/>
          </a:xfrm>
        </p:grpSpPr>
        <p:grpSp>
          <p:nvGrpSpPr>
            <p:cNvPr id="3" name="Agrupar 2">
              <a:extLst>
                <a:ext uri="{FF2B5EF4-FFF2-40B4-BE49-F238E27FC236}">
                  <a16:creationId xmlns:a16="http://schemas.microsoft.com/office/drawing/2014/main" id="{F9DF373C-96A5-2083-6719-C8F261B8643B}"/>
                </a:ext>
              </a:extLst>
            </p:cNvPr>
            <p:cNvGrpSpPr/>
            <p:nvPr/>
          </p:nvGrpSpPr>
          <p:grpSpPr>
            <a:xfrm>
              <a:off x="1019175" y="1741079"/>
              <a:ext cx="10723646" cy="1573723"/>
              <a:chOff x="357164" y="739265"/>
              <a:chExt cx="10723646" cy="1573723"/>
            </a:xfrm>
          </p:grpSpPr>
          <p:grpSp>
            <p:nvGrpSpPr>
              <p:cNvPr id="7" name="Agrupar 6">
                <a:extLst>
                  <a:ext uri="{FF2B5EF4-FFF2-40B4-BE49-F238E27FC236}">
                    <a16:creationId xmlns:a16="http://schemas.microsoft.com/office/drawing/2014/main" id="{8A309194-4E3B-0C77-0C27-63CE7F5D5AB2}"/>
                  </a:ext>
                </a:extLst>
              </p:cNvPr>
              <p:cNvGrpSpPr/>
              <p:nvPr/>
            </p:nvGrpSpPr>
            <p:grpSpPr>
              <a:xfrm>
                <a:off x="357164" y="835955"/>
                <a:ext cx="454941" cy="1477033"/>
                <a:chOff x="357164" y="835955"/>
                <a:chExt cx="454941" cy="1477033"/>
              </a:xfrm>
            </p:grpSpPr>
            <p:sp>
              <p:nvSpPr>
                <p:cNvPr id="10" name="Elipse 9">
                  <a:extLst>
                    <a:ext uri="{FF2B5EF4-FFF2-40B4-BE49-F238E27FC236}">
                      <a16:creationId xmlns:a16="http://schemas.microsoft.com/office/drawing/2014/main" id="{279E7DE9-2DA9-EA36-6242-98D255B07FEA}"/>
                    </a:ext>
                  </a:extLst>
                </p:cNvPr>
                <p:cNvSpPr/>
                <p:nvPr/>
              </p:nvSpPr>
              <p:spPr>
                <a:xfrm>
                  <a:off x="357164" y="835955"/>
                  <a:ext cx="454941" cy="45494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1" name="Conector reto 10">
                  <a:extLst>
                    <a:ext uri="{FF2B5EF4-FFF2-40B4-BE49-F238E27FC236}">
                      <a16:creationId xmlns:a16="http://schemas.microsoft.com/office/drawing/2014/main" id="{420848E5-C766-33E1-7718-9D2F98699F56}"/>
                    </a:ext>
                  </a:extLst>
                </p:cNvPr>
                <p:cNvCxnSpPr>
                  <a:cxnSpLocks/>
                </p:cNvCxnSpPr>
                <p:nvPr/>
              </p:nvCxnSpPr>
              <p:spPr>
                <a:xfrm>
                  <a:off x="575288" y="1290896"/>
                  <a:ext cx="0" cy="10220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Seta: para a Direita 11">
                  <a:extLst>
                    <a:ext uri="{FF2B5EF4-FFF2-40B4-BE49-F238E27FC236}">
                      <a16:creationId xmlns:a16="http://schemas.microsoft.com/office/drawing/2014/main" id="{06E221C7-CD04-F7A6-7B6B-5064983B9D9A}"/>
                    </a:ext>
                  </a:extLst>
                </p:cNvPr>
                <p:cNvSpPr/>
                <p:nvPr/>
              </p:nvSpPr>
              <p:spPr>
                <a:xfrm>
                  <a:off x="496647" y="999616"/>
                  <a:ext cx="175975" cy="127619"/>
                </a:xfrm>
                <a:prstGeom prst="rightArrow">
                  <a:avLst>
                    <a:gd name="adj1" fmla="val 25531"/>
                    <a:gd name="adj2"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8" name="Retângulo: Cantos Arredondados 7">
                <a:extLst>
                  <a:ext uri="{FF2B5EF4-FFF2-40B4-BE49-F238E27FC236}">
                    <a16:creationId xmlns:a16="http://schemas.microsoft.com/office/drawing/2014/main" id="{AEC315DC-9CB9-60AA-033D-DA0EA75BE4A5}"/>
                  </a:ext>
                </a:extLst>
              </p:cNvPr>
              <p:cNvSpPr/>
              <p:nvPr/>
            </p:nvSpPr>
            <p:spPr>
              <a:xfrm>
                <a:off x="1041400" y="739265"/>
                <a:ext cx="9469414" cy="631821"/>
              </a:xfrm>
              <a:prstGeom prst="roundRect">
                <a:avLst>
                  <a:gd name="adj" fmla="val 1553"/>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ln>
                    <a:solidFill>
                      <a:schemeClr val="accent3"/>
                    </a:solidFill>
                  </a:ln>
                  <a:solidFill>
                    <a:schemeClr val="bg1"/>
                  </a:solidFill>
                </a:endParaRPr>
              </a:p>
            </p:txBody>
          </p:sp>
          <p:sp>
            <p:nvSpPr>
              <p:cNvPr id="9" name="CaixaDeTexto 8">
                <a:extLst>
                  <a:ext uri="{FF2B5EF4-FFF2-40B4-BE49-F238E27FC236}">
                    <a16:creationId xmlns:a16="http://schemas.microsoft.com/office/drawing/2014/main" id="{F43610AE-E9F0-AF39-50F1-ADE454CF1D84}"/>
                  </a:ext>
                </a:extLst>
              </p:cNvPr>
              <p:cNvSpPr txBox="1"/>
              <p:nvPr/>
            </p:nvSpPr>
            <p:spPr>
              <a:xfrm>
                <a:off x="1232462" y="839852"/>
                <a:ext cx="9848348" cy="400110"/>
              </a:xfrm>
              <a:prstGeom prst="rect">
                <a:avLst/>
              </a:prstGeom>
              <a:noFill/>
            </p:spPr>
            <p:txBody>
              <a:bodyPr wrap="square">
                <a:spAutoFit/>
              </a:bodyPr>
              <a:lstStyle/>
              <a:p>
                <a:r>
                  <a:rPr lang="pt-BR" sz="2000" b="1" dirty="0">
                    <a:effectLst/>
                  </a:rPr>
                  <a:t>Arduino</a:t>
                </a:r>
              </a:p>
            </p:txBody>
          </p:sp>
        </p:grpSp>
        <p:grpSp>
          <p:nvGrpSpPr>
            <p:cNvPr id="13" name="Agrupar 12">
              <a:extLst>
                <a:ext uri="{FF2B5EF4-FFF2-40B4-BE49-F238E27FC236}">
                  <a16:creationId xmlns:a16="http://schemas.microsoft.com/office/drawing/2014/main" id="{E9D21125-0A30-BCA5-C855-1529FB54D096}"/>
                </a:ext>
              </a:extLst>
            </p:cNvPr>
            <p:cNvGrpSpPr/>
            <p:nvPr/>
          </p:nvGrpSpPr>
          <p:grpSpPr>
            <a:xfrm>
              <a:off x="1019175" y="2499093"/>
              <a:ext cx="10815659" cy="1235631"/>
              <a:chOff x="357164" y="739265"/>
              <a:chExt cx="10815659" cy="1235631"/>
            </a:xfrm>
          </p:grpSpPr>
          <p:grpSp>
            <p:nvGrpSpPr>
              <p:cNvPr id="14" name="Agrupar 13">
                <a:extLst>
                  <a:ext uri="{FF2B5EF4-FFF2-40B4-BE49-F238E27FC236}">
                    <a16:creationId xmlns:a16="http://schemas.microsoft.com/office/drawing/2014/main" id="{21385AD7-F024-471B-E715-9A0D090866D3}"/>
                  </a:ext>
                </a:extLst>
              </p:cNvPr>
              <p:cNvGrpSpPr/>
              <p:nvPr/>
            </p:nvGrpSpPr>
            <p:grpSpPr>
              <a:xfrm>
                <a:off x="357164" y="835955"/>
                <a:ext cx="454941" cy="1138941"/>
                <a:chOff x="357164" y="835955"/>
                <a:chExt cx="454941" cy="1138941"/>
              </a:xfrm>
            </p:grpSpPr>
            <p:sp>
              <p:nvSpPr>
                <p:cNvPr id="17" name="Elipse 16">
                  <a:extLst>
                    <a:ext uri="{FF2B5EF4-FFF2-40B4-BE49-F238E27FC236}">
                      <a16:creationId xmlns:a16="http://schemas.microsoft.com/office/drawing/2014/main" id="{A3AC9E98-F509-3FB2-F26F-4A32C257429A}"/>
                    </a:ext>
                  </a:extLst>
                </p:cNvPr>
                <p:cNvSpPr/>
                <p:nvPr/>
              </p:nvSpPr>
              <p:spPr>
                <a:xfrm>
                  <a:off x="357164" y="835955"/>
                  <a:ext cx="454941" cy="45494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8" name="Conector reto 17">
                  <a:extLst>
                    <a:ext uri="{FF2B5EF4-FFF2-40B4-BE49-F238E27FC236}">
                      <a16:creationId xmlns:a16="http://schemas.microsoft.com/office/drawing/2014/main" id="{0746E351-BD87-0410-67C5-2AF7CBE363C0}"/>
                    </a:ext>
                  </a:extLst>
                </p:cNvPr>
                <p:cNvCxnSpPr>
                  <a:cxnSpLocks/>
                </p:cNvCxnSpPr>
                <p:nvPr/>
              </p:nvCxnSpPr>
              <p:spPr>
                <a:xfrm>
                  <a:off x="575288" y="1290896"/>
                  <a:ext cx="0" cy="684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Seta: para a Direita 18">
                  <a:extLst>
                    <a:ext uri="{FF2B5EF4-FFF2-40B4-BE49-F238E27FC236}">
                      <a16:creationId xmlns:a16="http://schemas.microsoft.com/office/drawing/2014/main" id="{EA1F5EF0-5F08-6D56-5BF9-D4BCAC215968}"/>
                    </a:ext>
                  </a:extLst>
                </p:cNvPr>
                <p:cNvSpPr/>
                <p:nvPr/>
              </p:nvSpPr>
              <p:spPr>
                <a:xfrm>
                  <a:off x="496647" y="999616"/>
                  <a:ext cx="175975" cy="127619"/>
                </a:xfrm>
                <a:prstGeom prst="rightArrow">
                  <a:avLst>
                    <a:gd name="adj1" fmla="val 25531"/>
                    <a:gd name="adj2"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15" name="Retângulo: Cantos Arredondados 14">
                <a:extLst>
                  <a:ext uri="{FF2B5EF4-FFF2-40B4-BE49-F238E27FC236}">
                    <a16:creationId xmlns:a16="http://schemas.microsoft.com/office/drawing/2014/main" id="{8740AD39-E993-DE16-1355-FC477F975EE2}"/>
                  </a:ext>
                </a:extLst>
              </p:cNvPr>
              <p:cNvSpPr/>
              <p:nvPr/>
            </p:nvSpPr>
            <p:spPr>
              <a:xfrm>
                <a:off x="1041400" y="739265"/>
                <a:ext cx="9469414" cy="604879"/>
              </a:xfrm>
              <a:prstGeom prst="roundRect">
                <a:avLst>
                  <a:gd name="adj" fmla="val 1553"/>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ln>
                    <a:solidFill>
                      <a:schemeClr val="accent3"/>
                    </a:solidFill>
                  </a:ln>
                  <a:solidFill>
                    <a:schemeClr val="bg1"/>
                  </a:solidFill>
                </a:endParaRPr>
              </a:p>
            </p:txBody>
          </p:sp>
          <p:sp>
            <p:nvSpPr>
              <p:cNvPr id="16" name="CaixaDeTexto 15">
                <a:extLst>
                  <a:ext uri="{FF2B5EF4-FFF2-40B4-BE49-F238E27FC236}">
                    <a16:creationId xmlns:a16="http://schemas.microsoft.com/office/drawing/2014/main" id="{EBCE6021-100C-CC3C-F2B2-7B7279458AA9}"/>
                  </a:ext>
                </a:extLst>
              </p:cNvPr>
              <p:cNvSpPr txBox="1"/>
              <p:nvPr/>
            </p:nvSpPr>
            <p:spPr>
              <a:xfrm>
                <a:off x="1232462" y="821598"/>
                <a:ext cx="9940361" cy="400110"/>
              </a:xfrm>
              <a:prstGeom prst="rect">
                <a:avLst/>
              </a:prstGeom>
              <a:noFill/>
            </p:spPr>
            <p:txBody>
              <a:bodyPr wrap="square">
                <a:spAutoFit/>
              </a:bodyPr>
              <a:lstStyle/>
              <a:p>
                <a:r>
                  <a:rPr lang="pt-BR" sz="2000" b="1" dirty="0">
                    <a:effectLst/>
                  </a:rPr>
                  <a:t>Raspberry Pi</a:t>
                </a:r>
              </a:p>
            </p:txBody>
          </p:sp>
        </p:grpSp>
        <p:grpSp>
          <p:nvGrpSpPr>
            <p:cNvPr id="20" name="Agrupar 19">
              <a:extLst>
                <a:ext uri="{FF2B5EF4-FFF2-40B4-BE49-F238E27FC236}">
                  <a16:creationId xmlns:a16="http://schemas.microsoft.com/office/drawing/2014/main" id="{25A85268-C7AA-740F-A06B-07BF51CFCDD1}"/>
                </a:ext>
              </a:extLst>
            </p:cNvPr>
            <p:cNvGrpSpPr/>
            <p:nvPr/>
          </p:nvGrpSpPr>
          <p:grpSpPr>
            <a:xfrm>
              <a:off x="1019175" y="3220620"/>
              <a:ext cx="10153650" cy="604879"/>
              <a:chOff x="357164" y="739265"/>
              <a:chExt cx="10839386" cy="604879"/>
            </a:xfrm>
          </p:grpSpPr>
          <p:grpSp>
            <p:nvGrpSpPr>
              <p:cNvPr id="21" name="Agrupar 20">
                <a:extLst>
                  <a:ext uri="{FF2B5EF4-FFF2-40B4-BE49-F238E27FC236}">
                    <a16:creationId xmlns:a16="http://schemas.microsoft.com/office/drawing/2014/main" id="{3929B166-62CB-D330-4282-059539D3DF78}"/>
                  </a:ext>
                </a:extLst>
              </p:cNvPr>
              <p:cNvGrpSpPr/>
              <p:nvPr/>
            </p:nvGrpSpPr>
            <p:grpSpPr>
              <a:xfrm>
                <a:off x="357164" y="835955"/>
                <a:ext cx="454941" cy="454941"/>
                <a:chOff x="357164" y="835955"/>
                <a:chExt cx="454941" cy="454941"/>
              </a:xfrm>
            </p:grpSpPr>
            <p:sp>
              <p:nvSpPr>
                <p:cNvPr id="27" name="Elipse 26">
                  <a:extLst>
                    <a:ext uri="{FF2B5EF4-FFF2-40B4-BE49-F238E27FC236}">
                      <a16:creationId xmlns:a16="http://schemas.microsoft.com/office/drawing/2014/main" id="{B0410A81-4EBA-25F6-839A-6051C2E92403}"/>
                    </a:ext>
                  </a:extLst>
                </p:cNvPr>
                <p:cNvSpPr/>
                <p:nvPr/>
              </p:nvSpPr>
              <p:spPr>
                <a:xfrm>
                  <a:off x="357164" y="835955"/>
                  <a:ext cx="454941" cy="45494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0" name="Seta: para a Direita 29">
                  <a:extLst>
                    <a:ext uri="{FF2B5EF4-FFF2-40B4-BE49-F238E27FC236}">
                      <a16:creationId xmlns:a16="http://schemas.microsoft.com/office/drawing/2014/main" id="{A5A329F6-05E4-5E5F-E1AE-0FCA9FE86BC3}"/>
                    </a:ext>
                  </a:extLst>
                </p:cNvPr>
                <p:cNvSpPr/>
                <p:nvPr/>
              </p:nvSpPr>
              <p:spPr>
                <a:xfrm>
                  <a:off x="496647" y="999616"/>
                  <a:ext cx="175975" cy="127619"/>
                </a:xfrm>
                <a:prstGeom prst="rightArrow">
                  <a:avLst>
                    <a:gd name="adj1" fmla="val 25531"/>
                    <a:gd name="adj2"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22" name="Retângulo: Cantos Arredondados 21">
                <a:extLst>
                  <a:ext uri="{FF2B5EF4-FFF2-40B4-BE49-F238E27FC236}">
                    <a16:creationId xmlns:a16="http://schemas.microsoft.com/office/drawing/2014/main" id="{69CF4F5D-1975-00C5-AF10-A2A5E05FA11C}"/>
                  </a:ext>
                </a:extLst>
              </p:cNvPr>
              <p:cNvSpPr/>
              <p:nvPr/>
            </p:nvSpPr>
            <p:spPr>
              <a:xfrm>
                <a:off x="1087608" y="739265"/>
                <a:ext cx="10108942" cy="604879"/>
              </a:xfrm>
              <a:prstGeom prst="roundRect">
                <a:avLst>
                  <a:gd name="adj" fmla="val 1553"/>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ln>
                    <a:solidFill>
                      <a:schemeClr val="accent3"/>
                    </a:solidFill>
                  </a:ln>
                  <a:solidFill>
                    <a:schemeClr val="bg1"/>
                  </a:solidFill>
                </a:endParaRPr>
              </a:p>
            </p:txBody>
          </p:sp>
          <p:sp>
            <p:nvSpPr>
              <p:cNvPr id="23" name="CaixaDeTexto 22">
                <a:extLst>
                  <a:ext uri="{FF2B5EF4-FFF2-40B4-BE49-F238E27FC236}">
                    <a16:creationId xmlns:a16="http://schemas.microsoft.com/office/drawing/2014/main" id="{66131C1C-BD6B-22E7-271F-52E0F413EAAC}"/>
                  </a:ext>
                </a:extLst>
              </p:cNvPr>
              <p:cNvSpPr txBox="1"/>
              <p:nvPr/>
            </p:nvSpPr>
            <p:spPr>
              <a:xfrm>
                <a:off x="1291621" y="844898"/>
                <a:ext cx="9715987" cy="400110"/>
              </a:xfrm>
              <a:prstGeom prst="rect">
                <a:avLst/>
              </a:prstGeom>
              <a:noFill/>
            </p:spPr>
            <p:txBody>
              <a:bodyPr wrap="square">
                <a:spAutoFit/>
              </a:bodyPr>
              <a:lstStyle/>
              <a:p>
                <a:r>
                  <a:rPr lang="pt-BR" sz="2000" b="1" dirty="0">
                    <a:effectLst/>
                  </a:rPr>
                  <a:t>Intel Edison</a:t>
                </a:r>
              </a:p>
            </p:txBody>
          </p:sp>
        </p:grpSp>
        <p:grpSp>
          <p:nvGrpSpPr>
            <p:cNvPr id="31" name="Agrupar 30">
              <a:extLst>
                <a:ext uri="{FF2B5EF4-FFF2-40B4-BE49-F238E27FC236}">
                  <a16:creationId xmlns:a16="http://schemas.microsoft.com/office/drawing/2014/main" id="{82D3F12E-46D3-E557-99B4-51099BDB1113}"/>
                </a:ext>
              </a:extLst>
            </p:cNvPr>
            <p:cNvGrpSpPr/>
            <p:nvPr/>
          </p:nvGrpSpPr>
          <p:grpSpPr>
            <a:xfrm>
              <a:off x="1019175" y="3596072"/>
              <a:ext cx="10815659" cy="939939"/>
              <a:chOff x="357164" y="404205"/>
              <a:chExt cx="10815659" cy="939939"/>
            </a:xfrm>
          </p:grpSpPr>
          <p:grpSp>
            <p:nvGrpSpPr>
              <p:cNvPr id="32" name="Agrupar 31">
                <a:extLst>
                  <a:ext uri="{FF2B5EF4-FFF2-40B4-BE49-F238E27FC236}">
                    <a16:creationId xmlns:a16="http://schemas.microsoft.com/office/drawing/2014/main" id="{6B5D451F-3972-B6BF-95B0-C63DE4914290}"/>
                  </a:ext>
                </a:extLst>
              </p:cNvPr>
              <p:cNvGrpSpPr/>
              <p:nvPr/>
            </p:nvGrpSpPr>
            <p:grpSpPr>
              <a:xfrm>
                <a:off x="357164" y="404205"/>
                <a:ext cx="454941" cy="886691"/>
                <a:chOff x="357164" y="404205"/>
                <a:chExt cx="454941" cy="886691"/>
              </a:xfrm>
            </p:grpSpPr>
            <p:sp>
              <p:nvSpPr>
                <p:cNvPr id="40" name="Elipse 39">
                  <a:extLst>
                    <a:ext uri="{FF2B5EF4-FFF2-40B4-BE49-F238E27FC236}">
                      <a16:creationId xmlns:a16="http://schemas.microsoft.com/office/drawing/2014/main" id="{840CD2F8-1DF7-62CE-B816-E14297B46820}"/>
                    </a:ext>
                  </a:extLst>
                </p:cNvPr>
                <p:cNvSpPr/>
                <p:nvPr/>
              </p:nvSpPr>
              <p:spPr>
                <a:xfrm>
                  <a:off x="357164" y="835955"/>
                  <a:ext cx="454941" cy="45494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45" name="Conector reto 44">
                  <a:extLst>
                    <a:ext uri="{FF2B5EF4-FFF2-40B4-BE49-F238E27FC236}">
                      <a16:creationId xmlns:a16="http://schemas.microsoft.com/office/drawing/2014/main" id="{D7034186-0768-6FD8-E3AE-3EA0BCB97C93}"/>
                    </a:ext>
                  </a:extLst>
                </p:cNvPr>
                <p:cNvCxnSpPr>
                  <a:cxnSpLocks/>
                </p:cNvCxnSpPr>
                <p:nvPr/>
              </p:nvCxnSpPr>
              <p:spPr>
                <a:xfrm>
                  <a:off x="575288" y="404205"/>
                  <a:ext cx="0" cy="684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Seta: para a Direita 45">
                  <a:extLst>
                    <a:ext uri="{FF2B5EF4-FFF2-40B4-BE49-F238E27FC236}">
                      <a16:creationId xmlns:a16="http://schemas.microsoft.com/office/drawing/2014/main" id="{8F3B7AA4-DAB8-0D25-C9F4-E3DFC7C969B2}"/>
                    </a:ext>
                  </a:extLst>
                </p:cNvPr>
                <p:cNvSpPr/>
                <p:nvPr/>
              </p:nvSpPr>
              <p:spPr>
                <a:xfrm>
                  <a:off x="496647" y="999616"/>
                  <a:ext cx="175975" cy="127619"/>
                </a:xfrm>
                <a:prstGeom prst="rightArrow">
                  <a:avLst>
                    <a:gd name="adj1" fmla="val 25531"/>
                    <a:gd name="adj2"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38" name="Retângulo: Cantos Arredondados 37">
                <a:extLst>
                  <a:ext uri="{FF2B5EF4-FFF2-40B4-BE49-F238E27FC236}">
                    <a16:creationId xmlns:a16="http://schemas.microsoft.com/office/drawing/2014/main" id="{028F3FB8-5AEF-9926-A1FC-821D49471FC0}"/>
                  </a:ext>
                </a:extLst>
              </p:cNvPr>
              <p:cNvSpPr/>
              <p:nvPr/>
            </p:nvSpPr>
            <p:spPr>
              <a:xfrm>
                <a:off x="1041400" y="739265"/>
                <a:ext cx="9469414" cy="604879"/>
              </a:xfrm>
              <a:prstGeom prst="roundRect">
                <a:avLst>
                  <a:gd name="adj" fmla="val 1553"/>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ln>
                    <a:solidFill>
                      <a:schemeClr val="accent3"/>
                    </a:solidFill>
                  </a:ln>
                  <a:solidFill>
                    <a:schemeClr val="bg1"/>
                  </a:solidFill>
                </a:endParaRPr>
              </a:p>
            </p:txBody>
          </p:sp>
          <p:sp>
            <p:nvSpPr>
              <p:cNvPr id="39" name="CaixaDeTexto 38">
                <a:extLst>
                  <a:ext uri="{FF2B5EF4-FFF2-40B4-BE49-F238E27FC236}">
                    <a16:creationId xmlns:a16="http://schemas.microsoft.com/office/drawing/2014/main" id="{F082F9D9-08C4-5A3A-E93D-84045859A4C9}"/>
                  </a:ext>
                </a:extLst>
              </p:cNvPr>
              <p:cNvSpPr txBox="1"/>
              <p:nvPr/>
            </p:nvSpPr>
            <p:spPr>
              <a:xfrm>
                <a:off x="1232462" y="821598"/>
                <a:ext cx="9940361" cy="400110"/>
              </a:xfrm>
              <a:prstGeom prst="rect">
                <a:avLst/>
              </a:prstGeom>
              <a:noFill/>
            </p:spPr>
            <p:txBody>
              <a:bodyPr wrap="square">
                <a:spAutoFit/>
              </a:bodyPr>
              <a:lstStyle/>
              <a:p>
                <a:r>
                  <a:rPr lang="pt-BR" sz="2000" b="1" dirty="0">
                    <a:effectLst/>
                  </a:rPr>
                  <a:t>ESP8266</a:t>
                </a:r>
                <a:endParaRPr lang="pt-BR" sz="2000" b="1" dirty="0"/>
              </a:p>
            </p:txBody>
          </p:sp>
        </p:grpSp>
        <p:grpSp>
          <p:nvGrpSpPr>
            <p:cNvPr id="47" name="Agrupar 46">
              <a:extLst>
                <a:ext uri="{FF2B5EF4-FFF2-40B4-BE49-F238E27FC236}">
                  <a16:creationId xmlns:a16="http://schemas.microsoft.com/office/drawing/2014/main" id="{7817D3C9-5AE4-6DDD-D63D-6AFEDED16413}"/>
                </a:ext>
              </a:extLst>
            </p:cNvPr>
            <p:cNvGrpSpPr/>
            <p:nvPr/>
          </p:nvGrpSpPr>
          <p:grpSpPr>
            <a:xfrm>
              <a:off x="1019175" y="4321612"/>
              <a:ext cx="10815659" cy="939939"/>
              <a:chOff x="357164" y="404205"/>
              <a:chExt cx="10815659" cy="939939"/>
            </a:xfrm>
          </p:grpSpPr>
          <p:grpSp>
            <p:nvGrpSpPr>
              <p:cNvPr id="48" name="Agrupar 47">
                <a:extLst>
                  <a:ext uri="{FF2B5EF4-FFF2-40B4-BE49-F238E27FC236}">
                    <a16:creationId xmlns:a16="http://schemas.microsoft.com/office/drawing/2014/main" id="{0B41CCE7-D566-0CFE-9132-BC0576BAC1C8}"/>
                  </a:ext>
                </a:extLst>
              </p:cNvPr>
              <p:cNvGrpSpPr/>
              <p:nvPr/>
            </p:nvGrpSpPr>
            <p:grpSpPr>
              <a:xfrm>
                <a:off x="357164" y="404205"/>
                <a:ext cx="454941" cy="886691"/>
                <a:chOff x="357164" y="404205"/>
                <a:chExt cx="454941" cy="886691"/>
              </a:xfrm>
            </p:grpSpPr>
            <p:sp>
              <p:nvSpPr>
                <p:cNvPr id="51" name="Elipse 50">
                  <a:extLst>
                    <a:ext uri="{FF2B5EF4-FFF2-40B4-BE49-F238E27FC236}">
                      <a16:creationId xmlns:a16="http://schemas.microsoft.com/office/drawing/2014/main" id="{53381193-5F8C-A7C9-BB0F-FD51883AB103}"/>
                    </a:ext>
                  </a:extLst>
                </p:cNvPr>
                <p:cNvSpPr/>
                <p:nvPr/>
              </p:nvSpPr>
              <p:spPr>
                <a:xfrm>
                  <a:off x="357164" y="835955"/>
                  <a:ext cx="454941" cy="45494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52" name="Conector reto 51">
                  <a:extLst>
                    <a:ext uri="{FF2B5EF4-FFF2-40B4-BE49-F238E27FC236}">
                      <a16:creationId xmlns:a16="http://schemas.microsoft.com/office/drawing/2014/main" id="{06829AA2-4752-E05C-3FF8-FAC6BA782A06}"/>
                    </a:ext>
                  </a:extLst>
                </p:cNvPr>
                <p:cNvCxnSpPr>
                  <a:cxnSpLocks/>
                </p:cNvCxnSpPr>
                <p:nvPr/>
              </p:nvCxnSpPr>
              <p:spPr>
                <a:xfrm>
                  <a:off x="575288" y="404205"/>
                  <a:ext cx="0" cy="684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Seta: para a Direita 52">
                  <a:extLst>
                    <a:ext uri="{FF2B5EF4-FFF2-40B4-BE49-F238E27FC236}">
                      <a16:creationId xmlns:a16="http://schemas.microsoft.com/office/drawing/2014/main" id="{8A4B7CE2-E175-AB5A-57E4-7CE60D20B751}"/>
                    </a:ext>
                  </a:extLst>
                </p:cNvPr>
                <p:cNvSpPr/>
                <p:nvPr/>
              </p:nvSpPr>
              <p:spPr>
                <a:xfrm>
                  <a:off x="496647" y="999616"/>
                  <a:ext cx="175975" cy="127619"/>
                </a:xfrm>
                <a:prstGeom prst="rightArrow">
                  <a:avLst>
                    <a:gd name="adj1" fmla="val 25531"/>
                    <a:gd name="adj2"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49" name="Retângulo: Cantos Arredondados 48">
                <a:extLst>
                  <a:ext uri="{FF2B5EF4-FFF2-40B4-BE49-F238E27FC236}">
                    <a16:creationId xmlns:a16="http://schemas.microsoft.com/office/drawing/2014/main" id="{2E51AFB7-2FF9-1404-150F-60627B6A61C4}"/>
                  </a:ext>
                </a:extLst>
              </p:cNvPr>
              <p:cNvSpPr/>
              <p:nvPr/>
            </p:nvSpPr>
            <p:spPr>
              <a:xfrm>
                <a:off x="1041400" y="739265"/>
                <a:ext cx="9469414" cy="604879"/>
              </a:xfrm>
              <a:prstGeom prst="roundRect">
                <a:avLst>
                  <a:gd name="adj" fmla="val 1553"/>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ln>
                    <a:solidFill>
                      <a:schemeClr val="accent3"/>
                    </a:solidFill>
                  </a:ln>
                  <a:solidFill>
                    <a:schemeClr val="bg1"/>
                  </a:solidFill>
                </a:endParaRPr>
              </a:p>
            </p:txBody>
          </p:sp>
          <p:sp>
            <p:nvSpPr>
              <p:cNvPr id="50" name="CaixaDeTexto 49">
                <a:extLst>
                  <a:ext uri="{FF2B5EF4-FFF2-40B4-BE49-F238E27FC236}">
                    <a16:creationId xmlns:a16="http://schemas.microsoft.com/office/drawing/2014/main" id="{69EFAD51-8FA1-FBE4-EF82-AD6764C9FD81}"/>
                  </a:ext>
                </a:extLst>
              </p:cNvPr>
              <p:cNvSpPr txBox="1"/>
              <p:nvPr/>
            </p:nvSpPr>
            <p:spPr>
              <a:xfrm>
                <a:off x="1232462" y="821598"/>
                <a:ext cx="9940361" cy="400110"/>
              </a:xfrm>
              <a:prstGeom prst="rect">
                <a:avLst/>
              </a:prstGeom>
              <a:noFill/>
            </p:spPr>
            <p:txBody>
              <a:bodyPr wrap="square">
                <a:spAutoFit/>
              </a:bodyPr>
              <a:lstStyle/>
              <a:p>
                <a:r>
                  <a:rPr lang="pt-BR" sz="2000" b="1" dirty="0">
                    <a:effectLst/>
                  </a:rPr>
                  <a:t>MCU</a:t>
                </a:r>
              </a:p>
            </p:txBody>
          </p:sp>
        </p:grpSp>
      </p:grpSp>
    </p:spTree>
    <p:extLst>
      <p:ext uri="{BB962C8B-B14F-4D97-AF65-F5344CB8AC3E}">
        <p14:creationId xmlns:p14="http://schemas.microsoft.com/office/powerpoint/2010/main" val="70242826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a:extLst>
              <a:ext uri="{FF2B5EF4-FFF2-40B4-BE49-F238E27FC236}">
                <a16:creationId xmlns:a16="http://schemas.microsoft.com/office/drawing/2014/main" id="{391A6905-4BFA-35B9-AD39-77EE3C036AB7}"/>
              </a:ext>
            </a:extLst>
          </p:cNvPr>
          <p:cNvSpPr>
            <a:spLocks noGrp="1"/>
          </p:cNvSpPr>
          <p:nvPr>
            <p:ph type="body" sz="quarter" idx="10"/>
          </p:nvPr>
        </p:nvSpPr>
        <p:spPr/>
        <p:txBody>
          <a:bodyPr/>
          <a:lstStyle/>
          <a:p>
            <a:r>
              <a:rPr lang="pt-BR" dirty="0"/>
              <a:t>ANALYTICS</a:t>
            </a:r>
          </a:p>
        </p:txBody>
      </p:sp>
      <p:sp>
        <p:nvSpPr>
          <p:cNvPr id="11" name="CaixaDeTexto 10">
            <a:extLst>
              <a:ext uri="{FF2B5EF4-FFF2-40B4-BE49-F238E27FC236}">
                <a16:creationId xmlns:a16="http://schemas.microsoft.com/office/drawing/2014/main" id="{4418CEF3-F132-0A40-6AB4-FC0CFEAEB99E}"/>
              </a:ext>
            </a:extLst>
          </p:cNvPr>
          <p:cNvSpPr txBox="1"/>
          <p:nvPr/>
        </p:nvSpPr>
        <p:spPr>
          <a:xfrm>
            <a:off x="1019175" y="1441450"/>
            <a:ext cx="10655374" cy="646331"/>
          </a:xfrm>
          <a:prstGeom prst="rect">
            <a:avLst/>
          </a:prstGeom>
          <a:noFill/>
        </p:spPr>
        <p:txBody>
          <a:bodyPr wrap="square">
            <a:spAutoFit/>
          </a:bodyPr>
          <a:lstStyle/>
          <a:p>
            <a:r>
              <a:rPr lang="pt-BR" dirty="0">
                <a:solidFill>
                  <a:schemeClr val="bg2">
                    <a:lumMod val="10000"/>
                  </a:schemeClr>
                </a:solidFill>
              </a:rPr>
              <a:t>A análise de dados envolve a coleta e a transformação de grandes quantidades de dados, além do uso de algoritmos e sistemas avançados. É uma tarefa bastante complexa.</a:t>
            </a:r>
          </a:p>
        </p:txBody>
      </p:sp>
      <p:grpSp>
        <p:nvGrpSpPr>
          <p:cNvPr id="3" name="Agrupar 2">
            <a:extLst>
              <a:ext uri="{FF2B5EF4-FFF2-40B4-BE49-F238E27FC236}">
                <a16:creationId xmlns:a16="http://schemas.microsoft.com/office/drawing/2014/main" id="{6EF8035D-DE2D-4E24-A22E-E8F96605EEBC}"/>
              </a:ext>
            </a:extLst>
          </p:cNvPr>
          <p:cNvGrpSpPr/>
          <p:nvPr/>
        </p:nvGrpSpPr>
        <p:grpSpPr>
          <a:xfrm>
            <a:off x="1499191" y="2889397"/>
            <a:ext cx="2750608" cy="2884082"/>
            <a:chOff x="1019174" y="1676603"/>
            <a:chExt cx="3121093" cy="3161120"/>
          </a:xfrm>
        </p:grpSpPr>
        <p:sp>
          <p:nvSpPr>
            <p:cNvPr id="4" name="Retângulo: Cantos Arredondados 3">
              <a:extLst>
                <a:ext uri="{FF2B5EF4-FFF2-40B4-BE49-F238E27FC236}">
                  <a16:creationId xmlns:a16="http://schemas.microsoft.com/office/drawing/2014/main" id="{AC9DFE9F-3CB6-AC98-6149-F2700D98A7E9}"/>
                </a:ext>
              </a:extLst>
            </p:cNvPr>
            <p:cNvSpPr/>
            <p:nvPr/>
          </p:nvSpPr>
          <p:spPr>
            <a:xfrm>
              <a:off x="1019174" y="1676603"/>
              <a:ext cx="3121093" cy="3161120"/>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pt-B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pt-BR" dirty="0"/>
            </a:p>
          </p:txBody>
        </p:sp>
        <p:sp>
          <p:nvSpPr>
            <p:cNvPr id="5" name="CaixaDeTexto 4">
              <a:extLst>
                <a:ext uri="{FF2B5EF4-FFF2-40B4-BE49-F238E27FC236}">
                  <a16:creationId xmlns:a16="http://schemas.microsoft.com/office/drawing/2014/main" id="{567F930D-6FDD-1339-1BA5-40563E3B9158}"/>
                </a:ext>
              </a:extLst>
            </p:cNvPr>
            <p:cNvSpPr txBox="1"/>
            <p:nvPr/>
          </p:nvSpPr>
          <p:spPr>
            <a:xfrm>
              <a:off x="1228319" y="1908654"/>
              <a:ext cx="2702801" cy="2226449"/>
            </a:xfrm>
            <a:prstGeom prst="rect">
              <a:avLst/>
            </a:prstGeom>
            <a:noFill/>
          </p:spPr>
          <p:txBody>
            <a:bodyPr wrap="square">
              <a:sp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pt-BR" dirty="0">
                  <a:solidFill>
                    <a:schemeClr val="bg2">
                      <a:lumMod val="10000"/>
                    </a:schemeClr>
                  </a:solidFill>
                </a:rPr>
                <a:t>As empresas vêm usando plataformas em nuvem para hospedar e analisar os dados, porque é muito rápido e barato organizar a infraestrutura.</a:t>
              </a:r>
            </a:p>
          </p:txBody>
        </p:sp>
      </p:grpSp>
      <p:grpSp>
        <p:nvGrpSpPr>
          <p:cNvPr id="7" name="Agrupar 6">
            <a:extLst>
              <a:ext uri="{FF2B5EF4-FFF2-40B4-BE49-F238E27FC236}">
                <a16:creationId xmlns:a16="http://schemas.microsoft.com/office/drawing/2014/main" id="{C57910AB-6F97-24DA-9D89-D8E8F474E886}"/>
              </a:ext>
            </a:extLst>
          </p:cNvPr>
          <p:cNvGrpSpPr/>
          <p:nvPr/>
        </p:nvGrpSpPr>
        <p:grpSpPr>
          <a:xfrm>
            <a:off x="4772879" y="2889396"/>
            <a:ext cx="2750608" cy="2884082"/>
            <a:chOff x="4535453" y="1676603"/>
            <a:chExt cx="3121093" cy="2019038"/>
          </a:xfrm>
        </p:grpSpPr>
        <p:sp>
          <p:nvSpPr>
            <p:cNvPr id="8" name="Retângulo: Cantos Arredondados 7">
              <a:extLst>
                <a:ext uri="{FF2B5EF4-FFF2-40B4-BE49-F238E27FC236}">
                  <a16:creationId xmlns:a16="http://schemas.microsoft.com/office/drawing/2014/main" id="{C789BF80-ECD2-B22E-DEF5-F7CF9FACCEB9}"/>
                </a:ext>
              </a:extLst>
            </p:cNvPr>
            <p:cNvSpPr/>
            <p:nvPr/>
          </p:nvSpPr>
          <p:spPr>
            <a:xfrm>
              <a:off x="4535453" y="1676603"/>
              <a:ext cx="3121093" cy="2019038"/>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pt-B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pt-BR" dirty="0"/>
            </a:p>
          </p:txBody>
        </p:sp>
        <p:sp>
          <p:nvSpPr>
            <p:cNvPr id="9" name="CaixaDeTexto 8">
              <a:extLst>
                <a:ext uri="{FF2B5EF4-FFF2-40B4-BE49-F238E27FC236}">
                  <a16:creationId xmlns:a16="http://schemas.microsoft.com/office/drawing/2014/main" id="{0C3E8A56-911D-642F-CE65-39CF452A7EC9}"/>
                </a:ext>
              </a:extLst>
            </p:cNvPr>
            <p:cNvSpPr txBox="1"/>
            <p:nvPr/>
          </p:nvSpPr>
          <p:spPr>
            <a:xfrm>
              <a:off x="4744598" y="1824817"/>
              <a:ext cx="2702801" cy="646389"/>
            </a:xfrm>
            <a:prstGeom prst="rect">
              <a:avLst/>
            </a:prstGeom>
            <a:noFill/>
          </p:spPr>
          <p:txBody>
            <a:bodyPr wrap="square">
              <a:sp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pt-BR" dirty="0">
                  <a:solidFill>
                    <a:schemeClr val="bg2">
                      <a:lumMod val="10000"/>
                    </a:schemeClr>
                  </a:solidFill>
                </a:rPr>
                <a:t>Além disso, não são necessários grandes investimentos iniciais.</a:t>
              </a:r>
            </a:p>
          </p:txBody>
        </p:sp>
      </p:grpSp>
      <p:grpSp>
        <p:nvGrpSpPr>
          <p:cNvPr id="10" name="Agrupar 9">
            <a:extLst>
              <a:ext uri="{FF2B5EF4-FFF2-40B4-BE49-F238E27FC236}">
                <a16:creationId xmlns:a16="http://schemas.microsoft.com/office/drawing/2014/main" id="{78EE6162-EED0-B6DA-9F1B-AB423DCA06E8}"/>
              </a:ext>
            </a:extLst>
          </p:cNvPr>
          <p:cNvGrpSpPr/>
          <p:nvPr/>
        </p:nvGrpSpPr>
        <p:grpSpPr>
          <a:xfrm>
            <a:off x="8046568" y="2889396"/>
            <a:ext cx="2750608" cy="2884082"/>
            <a:chOff x="4535453" y="1676603"/>
            <a:chExt cx="3121093" cy="3161120"/>
          </a:xfrm>
        </p:grpSpPr>
        <p:sp>
          <p:nvSpPr>
            <p:cNvPr id="12" name="Retângulo: Cantos Arredondados 11">
              <a:extLst>
                <a:ext uri="{FF2B5EF4-FFF2-40B4-BE49-F238E27FC236}">
                  <a16:creationId xmlns:a16="http://schemas.microsoft.com/office/drawing/2014/main" id="{F6267773-87A5-6383-3112-A88B2963AA5A}"/>
                </a:ext>
              </a:extLst>
            </p:cNvPr>
            <p:cNvSpPr/>
            <p:nvPr/>
          </p:nvSpPr>
          <p:spPr>
            <a:xfrm>
              <a:off x="4535453" y="1676603"/>
              <a:ext cx="3121093" cy="3161120"/>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pt-B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pt-BR" dirty="0"/>
            </a:p>
          </p:txBody>
        </p:sp>
        <p:sp>
          <p:nvSpPr>
            <p:cNvPr id="13" name="CaixaDeTexto 12">
              <a:extLst>
                <a:ext uri="{FF2B5EF4-FFF2-40B4-BE49-F238E27FC236}">
                  <a16:creationId xmlns:a16="http://schemas.microsoft.com/office/drawing/2014/main" id="{5CA92610-0366-7E4E-DAC6-264CAF208AE7}"/>
                </a:ext>
              </a:extLst>
            </p:cNvPr>
            <p:cNvSpPr txBox="1"/>
            <p:nvPr/>
          </p:nvSpPr>
          <p:spPr>
            <a:xfrm>
              <a:off x="4744598" y="1908655"/>
              <a:ext cx="2702801" cy="2833663"/>
            </a:xfrm>
            <a:prstGeom prst="rect">
              <a:avLst/>
            </a:prstGeom>
            <a:noFill/>
          </p:spPr>
          <p:txBody>
            <a:bodyPr wrap="square">
              <a:sp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pt-BR" dirty="0">
                  <a:solidFill>
                    <a:schemeClr val="bg2">
                      <a:lumMod val="10000"/>
                    </a:schemeClr>
                  </a:solidFill>
                </a:rPr>
                <a:t>Existem basicamente quatro tipos de análises de dados que podem ser executadas no contexto da indústria 4.0, dependendo do tipo e da quantidade de dados disponíveis.</a:t>
              </a:r>
            </a:p>
          </p:txBody>
        </p:sp>
      </p:grpSp>
    </p:spTree>
    <p:extLst>
      <p:ext uri="{BB962C8B-B14F-4D97-AF65-F5344CB8AC3E}">
        <p14:creationId xmlns:p14="http://schemas.microsoft.com/office/powerpoint/2010/main" val="349064979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a:extLst>
              <a:ext uri="{FF2B5EF4-FFF2-40B4-BE49-F238E27FC236}">
                <a16:creationId xmlns:a16="http://schemas.microsoft.com/office/drawing/2014/main" id="{391A6905-4BFA-35B9-AD39-77EE3C036AB7}"/>
              </a:ext>
            </a:extLst>
          </p:cNvPr>
          <p:cNvSpPr>
            <a:spLocks noGrp="1"/>
          </p:cNvSpPr>
          <p:nvPr>
            <p:ph type="body" sz="quarter" idx="10"/>
          </p:nvPr>
        </p:nvSpPr>
        <p:spPr/>
        <p:txBody>
          <a:bodyPr/>
          <a:lstStyle/>
          <a:p>
            <a:r>
              <a:rPr lang="pt-BR" dirty="0"/>
              <a:t>ANALYTICS</a:t>
            </a:r>
          </a:p>
        </p:txBody>
      </p:sp>
      <p:grpSp>
        <p:nvGrpSpPr>
          <p:cNvPr id="34" name="Agrupar 33">
            <a:extLst>
              <a:ext uri="{FF2B5EF4-FFF2-40B4-BE49-F238E27FC236}">
                <a16:creationId xmlns:a16="http://schemas.microsoft.com/office/drawing/2014/main" id="{907ECE03-87E9-D900-73E1-DB3E823E8391}"/>
              </a:ext>
            </a:extLst>
          </p:cNvPr>
          <p:cNvGrpSpPr/>
          <p:nvPr/>
        </p:nvGrpSpPr>
        <p:grpSpPr>
          <a:xfrm>
            <a:off x="523875" y="1877983"/>
            <a:ext cx="11559892" cy="3545213"/>
            <a:chOff x="1019175" y="2728587"/>
            <a:chExt cx="11559892" cy="3545213"/>
          </a:xfrm>
        </p:grpSpPr>
        <p:sp>
          <p:nvSpPr>
            <p:cNvPr id="28" name="CaixaDeTexto 27">
              <a:extLst>
                <a:ext uri="{FF2B5EF4-FFF2-40B4-BE49-F238E27FC236}">
                  <a16:creationId xmlns:a16="http://schemas.microsoft.com/office/drawing/2014/main" id="{BF2BDFE6-97C3-1A5C-FD12-894E96F10439}"/>
                </a:ext>
              </a:extLst>
            </p:cNvPr>
            <p:cNvSpPr txBox="1"/>
            <p:nvPr/>
          </p:nvSpPr>
          <p:spPr>
            <a:xfrm>
              <a:off x="9777077" y="3222334"/>
              <a:ext cx="2801990" cy="400110"/>
            </a:xfrm>
            <a:prstGeom prst="rect">
              <a:avLst/>
            </a:prstGeom>
            <a:noFill/>
          </p:spPr>
          <p:txBody>
            <a:bodyPr wrap="square">
              <a:spAutoFit/>
            </a:bodyPr>
            <a:lstStyle/>
            <a:p>
              <a:r>
                <a:rPr lang="pt-BR" sz="2000" b="1" dirty="0">
                  <a:effectLst/>
                </a:rPr>
                <a:t>Análise diagnóstica</a:t>
              </a:r>
              <a:endParaRPr lang="pt-BR" sz="1400" b="1" dirty="0"/>
            </a:p>
          </p:txBody>
        </p:sp>
        <p:grpSp>
          <p:nvGrpSpPr>
            <p:cNvPr id="33" name="Agrupar 32">
              <a:extLst>
                <a:ext uri="{FF2B5EF4-FFF2-40B4-BE49-F238E27FC236}">
                  <a16:creationId xmlns:a16="http://schemas.microsoft.com/office/drawing/2014/main" id="{AB31C4E6-EBB6-85E8-52DD-ACED01C67ABE}"/>
                </a:ext>
              </a:extLst>
            </p:cNvPr>
            <p:cNvGrpSpPr/>
            <p:nvPr/>
          </p:nvGrpSpPr>
          <p:grpSpPr>
            <a:xfrm>
              <a:off x="1019175" y="2728587"/>
              <a:ext cx="11097900" cy="3545213"/>
              <a:chOff x="1019175" y="2728587"/>
              <a:chExt cx="11097900" cy="3545213"/>
            </a:xfrm>
          </p:grpSpPr>
          <p:grpSp>
            <p:nvGrpSpPr>
              <p:cNvPr id="14" name="Agrupar 13">
                <a:extLst>
                  <a:ext uri="{FF2B5EF4-FFF2-40B4-BE49-F238E27FC236}">
                    <a16:creationId xmlns:a16="http://schemas.microsoft.com/office/drawing/2014/main" id="{7D87AED2-8776-EE05-76E1-872DCBAED1E6}"/>
                  </a:ext>
                </a:extLst>
              </p:cNvPr>
              <p:cNvGrpSpPr/>
              <p:nvPr/>
            </p:nvGrpSpPr>
            <p:grpSpPr>
              <a:xfrm>
                <a:off x="1030524" y="3222334"/>
                <a:ext cx="2801990" cy="2497468"/>
                <a:chOff x="1413177" y="1753474"/>
                <a:chExt cx="2801990" cy="2497468"/>
              </a:xfrm>
            </p:grpSpPr>
            <p:sp>
              <p:nvSpPr>
                <p:cNvPr id="24" name="CaixaDeTexto 23">
                  <a:extLst>
                    <a:ext uri="{FF2B5EF4-FFF2-40B4-BE49-F238E27FC236}">
                      <a16:creationId xmlns:a16="http://schemas.microsoft.com/office/drawing/2014/main" id="{919D825D-A3A3-051D-64E4-BABEAB8366A9}"/>
                    </a:ext>
                  </a:extLst>
                </p:cNvPr>
                <p:cNvSpPr txBox="1"/>
                <p:nvPr/>
              </p:nvSpPr>
              <p:spPr>
                <a:xfrm>
                  <a:off x="1413177" y="2219617"/>
                  <a:ext cx="2244304" cy="2031325"/>
                </a:xfrm>
                <a:prstGeom prst="rect">
                  <a:avLst/>
                </a:prstGeom>
                <a:noFill/>
              </p:spPr>
              <p:txBody>
                <a:bodyPr wrap="square">
                  <a:spAutoFit/>
                </a:bodyPr>
                <a:lstStyle/>
                <a:p>
                  <a:r>
                    <a:rPr lang="pt-BR" dirty="0">
                      <a:solidFill>
                        <a:schemeClr val="bg2">
                          <a:lumMod val="25000"/>
                        </a:schemeClr>
                      </a:solidFill>
                    </a:rPr>
                    <a:t>Ela consolida os dados e informa o que está acontecendo na operação, sempre usando os dados mais recentes e, muitas vezes, em tempo real.</a:t>
                  </a:r>
                </a:p>
              </p:txBody>
            </p:sp>
            <p:sp>
              <p:nvSpPr>
                <p:cNvPr id="25" name="CaixaDeTexto 24">
                  <a:extLst>
                    <a:ext uri="{FF2B5EF4-FFF2-40B4-BE49-F238E27FC236}">
                      <a16:creationId xmlns:a16="http://schemas.microsoft.com/office/drawing/2014/main" id="{233E6BF5-D1C3-9D56-8B87-C6E6B42155C6}"/>
                    </a:ext>
                  </a:extLst>
                </p:cNvPr>
                <p:cNvSpPr txBox="1"/>
                <p:nvPr/>
              </p:nvSpPr>
              <p:spPr>
                <a:xfrm>
                  <a:off x="1413177" y="1753474"/>
                  <a:ext cx="2801990" cy="400110"/>
                </a:xfrm>
                <a:prstGeom prst="rect">
                  <a:avLst/>
                </a:prstGeom>
                <a:noFill/>
              </p:spPr>
              <p:txBody>
                <a:bodyPr wrap="square">
                  <a:spAutoFit/>
                </a:bodyPr>
                <a:lstStyle/>
                <a:p>
                  <a:r>
                    <a:rPr lang="pt-BR" sz="2000" b="1" dirty="0">
                      <a:effectLst/>
                    </a:rPr>
                    <a:t>Análise descritiva</a:t>
                  </a:r>
                  <a:endParaRPr lang="pt-BR" sz="2000" b="1" dirty="0"/>
                </a:p>
              </p:txBody>
            </p:sp>
          </p:grpSp>
          <p:sp>
            <p:nvSpPr>
              <p:cNvPr id="20" name="Elipse 19">
                <a:extLst>
                  <a:ext uri="{FF2B5EF4-FFF2-40B4-BE49-F238E27FC236}">
                    <a16:creationId xmlns:a16="http://schemas.microsoft.com/office/drawing/2014/main" id="{9239EA9F-0B2F-4C74-385B-D711E868F820}"/>
                  </a:ext>
                </a:extLst>
              </p:cNvPr>
              <p:cNvSpPr/>
              <p:nvPr/>
            </p:nvSpPr>
            <p:spPr>
              <a:xfrm>
                <a:off x="1019175" y="2728588"/>
                <a:ext cx="164463" cy="16446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1" name="Elipse 20">
                <a:extLst>
                  <a:ext uri="{FF2B5EF4-FFF2-40B4-BE49-F238E27FC236}">
                    <a16:creationId xmlns:a16="http://schemas.microsoft.com/office/drawing/2014/main" id="{C80E2521-C3C9-E6C3-8D33-BC05A0768264}"/>
                  </a:ext>
                </a:extLst>
              </p:cNvPr>
              <p:cNvSpPr/>
              <p:nvPr/>
            </p:nvSpPr>
            <p:spPr>
              <a:xfrm>
                <a:off x="3832514" y="2728587"/>
                <a:ext cx="164463" cy="16446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2" name="Elipse 21">
                <a:extLst>
                  <a:ext uri="{FF2B5EF4-FFF2-40B4-BE49-F238E27FC236}">
                    <a16:creationId xmlns:a16="http://schemas.microsoft.com/office/drawing/2014/main" id="{3C17EFF4-C4A6-DF0A-FFF5-F1D8A91EB849}"/>
                  </a:ext>
                </a:extLst>
              </p:cNvPr>
              <p:cNvSpPr/>
              <p:nvPr/>
            </p:nvSpPr>
            <p:spPr>
              <a:xfrm>
                <a:off x="7120016" y="2728587"/>
                <a:ext cx="164463" cy="16446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23" name="Conector reto 22">
                <a:extLst>
                  <a:ext uri="{FF2B5EF4-FFF2-40B4-BE49-F238E27FC236}">
                    <a16:creationId xmlns:a16="http://schemas.microsoft.com/office/drawing/2014/main" id="{5E3BA402-23E4-7037-B548-FE4A7FA05E65}"/>
                  </a:ext>
                </a:extLst>
              </p:cNvPr>
              <p:cNvCxnSpPr>
                <a:cxnSpLocks/>
                <a:endCxn id="27" idx="2"/>
              </p:cNvCxnSpPr>
              <p:nvPr/>
            </p:nvCxnSpPr>
            <p:spPr>
              <a:xfrm flipV="1">
                <a:off x="1019175" y="2810819"/>
                <a:ext cx="8757902" cy="15903"/>
              </a:xfrm>
              <a:prstGeom prst="line">
                <a:avLst/>
              </a:prstGeom>
              <a:solidFill>
                <a:schemeClr val="tx1"/>
              </a:solidFill>
              <a:ln>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CaixaDeTexto 15">
                <a:extLst>
                  <a:ext uri="{FF2B5EF4-FFF2-40B4-BE49-F238E27FC236}">
                    <a16:creationId xmlns:a16="http://schemas.microsoft.com/office/drawing/2014/main" id="{3897A8A9-B76B-C76A-F66B-F51DFDE3243E}"/>
                  </a:ext>
                </a:extLst>
              </p:cNvPr>
              <p:cNvSpPr txBox="1"/>
              <p:nvPr/>
            </p:nvSpPr>
            <p:spPr>
              <a:xfrm>
                <a:off x="3832514" y="3688477"/>
                <a:ext cx="2339998" cy="2585323"/>
              </a:xfrm>
              <a:prstGeom prst="rect">
                <a:avLst/>
              </a:prstGeom>
              <a:noFill/>
            </p:spPr>
            <p:txBody>
              <a:bodyPr wrap="square">
                <a:spAutoFit/>
              </a:bodyPr>
              <a:lstStyle/>
              <a:p>
                <a:r>
                  <a:rPr lang="pt-BR" dirty="0">
                    <a:solidFill>
                      <a:schemeClr val="bg2">
                        <a:lumMod val="25000"/>
                      </a:schemeClr>
                    </a:solidFill>
                  </a:rPr>
                  <a:t>A análise preditiva requer que os especialistas da empresa treinem modelos matemáticos capazes de simular comportamentos futuros baseados no histórico de dados.</a:t>
                </a:r>
              </a:p>
            </p:txBody>
          </p:sp>
          <p:sp>
            <p:nvSpPr>
              <p:cNvPr id="17" name="CaixaDeTexto 16">
                <a:extLst>
                  <a:ext uri="{FF2B5EF4-FFF2-40B4-BE49-F238E27FC236}">
                    <a16:creationId xmlns:a16="http://schemas.microsoft.com/office/drawing/2014/main" id="{85CD6D2A-E7AB-68F9-1BD8-E648517D7C38}"/>
                  </a:ext>
                </a:extLst>
              </p:cNvPr>
              <p:cNvSpPr txBox="1"/>
              <p:nvPr/>
            </p:nvSpPr>
            <p:spPr>
              <a:xfrm>
                <a:off x="3832514" y="3222334"/>
                <a:ext cx="2934932" cy="400110"/>
              </a:xfrm>
              <a:prstGeom prst="rect">
                <a:avLst/>
              </a:prstGeom>
              <a:noFill/>
            </p:spPr>
            <p:txBody>
              <a:bodyPr wrap="square">
                <a:spAutoFit/>
              </a:bodyPr>
              <a:lstStyle/>
              <a:p>
                <a:r>
                  <a:rPr lang="pt-BR" sz="2000" b="1" dirty="0">
                    <a:effectLst/>
                  </a:rPr>
                  <a:t>Análise preditiva</a:t>
                </a:r>
                <a:endParaRPr lang="pt-BR" sz="2000" b="1" dirty="0"/>
              </a:p>
            </p:txBody>
          </p:sp>
          <p:sp>
            <p:nvSpPr>
              <p:cNvPr id="18" name="CaixaDeTexto 17">
                <a:extLst>
                  <a:ext uri="{FF2B5EF4-FFF2-40B4-BE49-F238E27FC236}">
                    <a16:creationId xmlns:a16="http://schemas.microsoft.com/office/drawing/2014/main" id="{AC5814A9-BB79-F6BB-3DDF-60FFE109D098}"/>
                  </a:ext>
                </a:extLst>
              </p:cNvPr>
              <p:cNvSpPr txBox="1"/>
              <p:nvPr/>
            </p:nvSpPr>
            <p:spPr>
              <a:xfrm>
                <a:off x="7120016" y="3688477"/>
                <a:ext cx="2339998" cy="2308324"/>
              </a:xfrm>
              <a:prstGeom prst="rect">
                <a:avLst/>
              </a:prstGeom>
              <a:noFill/>
            </p:spPr>
            <p:txBody>
              <a:bodyPr wrap="square">
                <a:spAutoFit/>
              </a:bodyPr>
              <a:lstStyle/>
              <a:p>
                <a:r>
                  <a:rPr lang="pt-BR" dirty="0">
                    <a:solidFill>
                      <a:schemeClr val="bg2">
                        <a:lumMod val="25000"/>
                      </a:schemeClr>
                    </a:solidFill>
                  </a:rPr>
                  <a:t>Muitas empresas implementaram assistência automática para prescrição de melhores práticas ou ajustes para tornar a operação mais eficientes.</a:t>
                </a:r>
              </a:p>
            </p:txBody>
          </p:sp>
          <p:sp>
            <p:nvSpPr>
              <p:cNvPr id="19" name="CaixaDeTexto 18">
                <a:extLst>
                  <a:ext uri="{FF2B5EF4-FFF2-40B4-BE49-F238E27FC236}">
                    <a16:creationId xmlns:a16="http://schemas.microsoft.com/office/drawing/2014/main" id="{2094812C-1BC8-E69D-346D-84E1C2097127}"/>
                  </a:ext>
                </a:extLst>
              </p:cNvPr>
              <p:cNvSpPr txBox="1"/>
              <p:nvPr/>
            </p:nvSpPr>
            <p:spPr>
              <a:xfrm>
                <a:off x="7120016" y="3222334"/>
                <a:ext cx="2801990" cy="400110"/>
              </a:xfrm>
              <a:prstGeom prst="rect">
                <a:avLst/>
              </a:prstGeom>
              <a:noFill/>
            </p:spPr>
            <p:txBody>
              <a:bodyPr wrap="square">
                <a:spAutoFit/>
              </a:bodyPr>
              <a:lstStyle/>
              <a:p>
                <a:r>
                  <a:rPr lang="pt-BR" sz="2000" b="1" dirty="0">
                    <a:effectLst/>
                  </a:rPr>
                  <a:t>Análise prescritiva</a:t>
                </a:r>
                <a:endParaRPr lang="pt-BR" sz="1400" b="1" dirty="0"/>
              </a:p>
            </p:txBody>
          </p:sp>
          <p:sp>
            <p:nvSpPr>
              <p:cNvPr id="27" name="Elipse 26">
                <a:extLst>
                  <a:ext uri="{FF2B5EF4-FFF2-40B4-BE49-F238E27FC236}">
                    <a16:creationId xmlns:a16="http://schemas.microsoft.com/office/drawing/2014/main" id="{B8D1B472-9446-4D22-9828-D797F3AA7BD7}"/>
                  </a:ext>
                </a:extLst>
              </p:cNvPr>
              <p:cNvSpPr/>
              <p:nvPr/>
            </p:nvSpPr>
            <p:spPr>
              <a:xfrm>
                <a:off x="9777077" y="2728587"/>
                <a:ext cx="164463" cy="16446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2" name="CaixaDeTexto 31">
                <a:extLst>
                  <a:ext uri="{FF2B5EF4-FFF2-40B4-BE49-F238E27FC236}">
                    <a16:creationId xmlns:a16="http://schemas.microsoft.com/office/drawing/2014/main" id="{EC9B7360-4D97-C0BF-5BF8-CE45629FA398}"/>
                  </a:ext>
                </a:extLst>
              </p:cNvPr>
              <p:cNvSpPr txBox="1"/>
              <p:nvPr/>
            </p:nvSpPr>
            <p:spPr>
              <a:xfrm>
                <a:off x="9777077" y="3688477"/>
                <a:ext cx="2339998" cy="1200329"/>
              </a:xfrm>
              <a:prstGeom prst="rect">
                <a:avLst/>
              </a:prstGeom>
              <a:noFill/>
            </p:spPr>
            <p:txBody>
              <a:bodyPr wrap="square">
                <a:spAutoFit/>
              </a:bodyPr>
              <a:lstStyle/>
              <a:p>
                <a:r>
                  <a:rPr lang="pt-BR" dirty="0">
                    <a:solidFill>
                      <a:schemeClr val="bg2">
                        <a:lumMod val="25000"/>
                      </a:schemeClr>
                    </a:solidFill>
                  </a:rPr>
                  <a:t>A análise diagnóstica é empregada para identificar a causa de problemas e falhas.</a:t>
                </a:r>
              </a:p>
            </p:txBody>
          </p:sp>
        </p:grpSp>
      </p:grpSp>
    </p:spTree>
    <p:extLst>
      <p:ext uri="{BB962C8B-B14F-4D97-AF65-F5344CB8AC3E}">
        <p14:creationId xmlns:p14="http://schemas.microsoft.com/office/powerpoint/2010/main" val="392527721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Espaço Reservado para Texto 5">
            <a:extLst>
              <a:ext uri="{FF2B5EF4-FFF2-40B4-BE49-F238E27FC236}">
                <a16:creationId xmlns:a16="http://schemas.microsoft.com/office/drawing/2014/main" id="{E600A0B9-59C7-6A50-D592-E16ED128BAD5}"/>
              </a:ext>
            </a:extLst>
          </p:cNvPr>
          <p:cNvSpPr>
            <a:spLocks noGrp="1"/>
          </p:cNvSpPr>
          <p:nvPr>
            <p:ph type="body" sz="quarter" idx="4294967295"/>
          </p:nvPr>
        </p:nvSpPr>
        <p:spPr>
          <a:xfrm>
            <a:off x="1019175" y="592138"/>
            <a:ext cx="10126654" cy="517525"/>
          </a:xfrm>
          <a:prstGeom prst="rect">
            <a:avLst/>
          </a:prstGeom>
        </p:spPr>
        <p:txBody>
          <a:bodyPr/>
          <a:lstStyle/>
          <a:p>
            <a:pPr marL="0" indent="0">
              <a:buNone/>
            </a:pPr>
            <a:r>
              <a:rPr lang="pt-BR" sz="3200"/>
              <a:t>Componentes adaptados</a:t>
            </a:r>
          </a:p>
        </p:txBody>
      </p:sp>
      <p:sp>
        <p:nvSpPr>
          <p:cNvPr id="7" name="CaixaDeTexto 6">
            <a:extLst>
              <a:ext uri="{FF2B5EF4-FFF2-40B4-BE49-F238E27FC236}">
                <a16:creationId xmlns:a16="http://schemas.microsoft.com/office/drawing/2014/main" id="{4C711C4C-6393-E82A-AF57-C33D84608C98}"/>
              </a:ext>
            </a:extLst>
          </p:cNvPr>
          <p:cNvSpPr txBox="1"/>
          <p:nvPr/>
        </p:nvSpPr>
        <p:spPr>
          <a:xfrm>
            <a:off x="1019174" y="1368108"/>
            <a:ext cx="10126655" cy="2854712"/>
          </a:xfrm>
          <a:prstGeom prst="rect">
            <a:avLst/>
          </a:prstGeom>
          <a:noFill/>
        </p:spPr>
        <p:txBody>
          <a:bodyPr wrap="square" rtlCol="0">
            <a:spAutoFit/>
          </a:bodyPr>
          <a:lstStyle/>
          <a:p>
            <a:r>
              <a:rPr lang="pt-BR">
                <a:solidFill>
                  <a:schemeClr val="bg2">
                    <a:lumMod val="25000"/>
                  </a:schemeClr>
                </a:solidFill>
              </a:rPr>
              <a:t>Os componentes a seguir foram adaptados pensando na agilidade do desenvolvimento desse material.</a:t>
            </a:r>
          </a:p>
          <a:p>
            <a:endParaRPr lang="pt-BR">
              <a:solidFill>
                <a:schemeClr val="bg2">
                  <a:lumMod val="25000"/>
                </a:schemeClr>
              </a:solidFill>
            </a:endParaRPr>
          </a:p>
          <a:p>
            <a:r>
              <a:rPr lang="pt-BR">
                <a:solidFill>
                  <a:schemeClr val="bg2">
                    <a:lumMod val="25000"/>
                  </a:schemeClr>
                </a:solidFill>
              </a:rPr>
              <a:t>Nos próximos slides você contará com uma série de componentes disponíveis para inserção no material. Você pode utiliza-los em qualquer parte dentro do conteúdo dos seus módulos, mas preze pelo padrão dos componentes, </a:t>
            </a:r>
            <a:r>
              <a:rPr lang="pt-BR" b="1">
                <a:solidFill>
                  <a:schemeClr val="tx2"/>
                </a:solidFill>
              </a:rPr>
              <a:t>não alterando formato, cores e fonte</a:t>
            </a:r>
            <a:r>
              <a:rPr lang="pt-BR">
                <a:solidFill>
                  <a:schemeClr val="bg2">
                    <a:lumMod val="25000"/>
                  </a:schemeClr>
                </a:solidFill>
              </a:rPr>
              <a:t>. </a:t>
            </a:r>
          </a:p>
          <a:p>
            <a:endParaRPr lang="pt-BR">
              <a:solidFill>
                <a:schemeClr val="bg2">
                  <a:lumMod val="25000"/>
                </a:schemeClr>
              </a:solidFill>
            </a:endParaRPr>
          </a:p>
          <a:p>
            <a:r>
              <a:rPr lang="pt-BR">
                <a:solidFill>
                  <a:schemeClr val="bg2">
                    <a:lumMod val="25000"/>
                  </a:schemeClr>
                </a:solidFill>
              </a:rPr>
              <a:t>Para aumentar o componente na tela preservando a proporção, pressione </a:t>
            </a:r>
            <a:r>
              <a:rPr lang="pt-BR" b="1">
                <a:solidFill>
                  <a:schemeClr val="tx2"/>
                </a:solidFill>
              </a:rPr>
              <a:t>SHIFT + arraste</a:t>
            </a:r>
            <a:r>
              <a:rPr lang="pt-BR">
                <a:solidFill>
                  <a:schemeClr val="bg2">
                    <a:lumMod val="25000"/>
                  </a:schemeClr>
                </a:solidFill>
              </a:rPr>
              <a:t>. </a:t>
            </a:r>
          </a:p>
          <a:p>
            <a:endParaRPr lang="pt-BR">
              <a:solidFill>
                <a:schemeClr val="bg2">
                  <a:lumMod val="25000"/>
                </a:schemeClr>
              </a:solidFill>
            </a:endParaRPr>
          </a:p>
          <a:p>
            <a:r>
              <a:rPr lang="pt-BR" b="1">
                <a:solidFill>
                  <a:schemeClr val="tx2"/>
                </a:solidFill>
              </a:rPr>
              <a:t>Esta seção deve ser excluída após o seu desenvolvimento</a:t>
            </a:r>
            <a:r>
              <a:rPr lang="pt-BR">
                <a:solidFill>
                  <a:schemeClr val="tx2"/>
                </a:solidFill>
              </a:rPr>
              <a:t>.</a:t>
            </a:r>
          </a:p>
          <a:p>
            <a:endParaRPr lang="pt-BR">
              <a:solidFill>
                <a:schemeClr val="bg2">
                  <a:lumMod val="25000"/>
                </a:schemeClr>
              </a:solidFill>
            </a:endParaRPr>
          </a:p>
        </p:txBody>
      </p:sp>
    </p:spTree>
    <p:extLst>
      <p:ext uri="{BB962C8B-B14F-4D97-AF65-F5344CB8AC3E}">
        <p14:creationId xmlns:p14="http://schemas.microsoft.com/office/powerpoint/2010/main" val="333034466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Espaço Reservado para Texto 26">
            <a:extLst>
              <a:ext uri="{FF2B5EF4-FFF2-40B4-BE49-F238E27FC236}">
                <a16:creationId xmlns:a16="http://schemas.microsoft.com/office/drawing/2014/main" id="{5667B90D-098D-C13B-99DD-50758B703DD7}"/>
              </a:ext>
            </a:extLst>
          </p:cNvPr>
          <p:cNvSpPr txBox="1">
            <a:spLocks/>
          </p:cNvSpPr>
          <p:nvPr/>
        </p:nvSpPr>
        <p:spPr>
          <a:xfrm>
            <a:off x="1029217" y="1359858"/>
            <a:ext cx="3613150" cy="5429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2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6000" kern="1200">
                <a:solidFill>
                  <a:schemeClr val="tx2"/>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4000" kern="1200">
                <a:solidFill>
                  <a:schemeClr val="tx2"/>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3600" kern="1200">
                <a:solidFill>
                  <a:schemeClr val="tx2"/>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32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2800" kern="1200">
                <a:solidFill>
                  <a:schemeClr val="tx2"/>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2400" kern="1200">
                <a:solidFill>
                  <a:schemeClr val="tx2"/>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800" kern="1200">
                <a:solidFill>
                  <a:schemeClr val="bg2">
                    <a:lumMod val="25000"/>
                  </a:schemeClr>
                </a:solidFill>
                <a:latin typeface="+mn-lt"/>
                <a:ea typeface="+mn-ea"/>
                <a:cs typeface="+mn-cs"/>
              </a:defRPr>
            </a:lvl9pPr>
          </a:lstStyle>
          <a:p>
            <a:r>
              <a:rPr lang="pt-BR" sz="2800">
                <a:solidFill>
                  <a:schemeClr val="tx1"/>
                </a:solidFill>
              </a:rPr>
              <a:t>Subtítulo</a:t>
            </a:r>
          </a:p>
        </p:txBody>
      </p:sp>
      <p:grpSp>
        <p:nvGrpSpPr>
          <p:cNvPr id="19" name="Agrupar 18">
            <a:extLst>
              <a:ext uri="{FF2B5EF4-FFF2-40B4-BE49-F238E27FC236}">
                <a16:creationId xmlns:a16="http://schemas.microsoft.com/office/drawing/2014/main" id="{A98AC5B1-459D-F528-18C4-76FCA5587EE3}"/>
              </a:ext>
            </a:extLst>
          </p:cNvPr>
          <p:cNvGrpSpPr/>
          <p:nvPr/>
        </p:nvGrpSpPr>
        <p:grpSpPr>
          <a:xfrm>
            <a:off x="369164" y="591096"/>
            <a:ext cx="7374720" cy="517525"/>
            <a:chOff x="369164" y="591096"/>
            <a:chExt cx="7374720" cy="517525"/>
          </a:xfrm>
        </p:grpSpPr>
        <p:sp>
          <p:nvSpPr>
            <p:cNvPr id="16" name="Espaço Reservado para Texto 5">
              <a:extLst>
                <a:ext uri="{FF2B5EF4-FFF2-40B4-BE49-F238E27FC236}">
                  <a16:creationId xmlns:a16="http://schemas.microsoft.com/office/drawing/2014/main" id="{3B1F6920-E562-F1F3-3816-9C192FC7A955}"/>
                </a:ext>
              </a:extLst>
            </p:cNvPr>
            <p:cNvSpPr txBox="1">
              <a:spLocks/>
            </p:cNvSpPr>
            <p:nvPr/>
          </p:nvSpPr>
          <p:spPr>
            <a:xfrm>
              <a:off x="1029217" y="591096"/>
              <a:ext cx="6714667" cy="517525"/>
            </a:xfrm>
            <a:prstGeom prst="rect">
              <a:avLst/>
            </a:prstGeom>
            <a:ln>
              <a:noFill/>
            </a:ln>
          </p:spPr>
          <p:txBody>
            <a:bodyPr/>
            <a:lstStyle>
              <a:lvl1pPr marL="0" indent="0" algn="l" defTabSz="914400" rtl="0" eaLnBrk="1" latinLnBrk="0" hangingPunct="1">
                <a:lnSpc>
                  <a:spcPct val="90000"/>
                </a:lnSpc>
                <a:spcBef>
                  <a:spcPts val="1000"/>
                </a:spcBef>
                <a:buFont typeface="Arial" panose="020B0604020202020204" pitchFamily="34" charset="0"/>
                <a:buNone/>
                <a:defRPr sz="40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6000" kern="1200">
                  <a:solidFill>
                    <a:schemeClr val="bg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4000" kern="1200">
                  <a:solidFill>
                    <a:schemeClr val="bg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3600" kern="1200">
                  <a:solidFill>
                    <a:schemeClr val="bg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3200" kern="1200">
                  <a:solidFill>
                    <a:schemeClr val="bg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2800" kern="1200">
                  <a:solidFill>
                    <a:schemeClr val="tx2"/>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2400" kern="1200">
                  <a:solidFill>
                    <a:schemeClr val="tx2"/>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800" kern="1200">
                  <a:solidFill>
                    <a:schemeClr val="bg2">
                      <a:lumMod val="25000"/>
                    </a:schemeClr>
                  </a:solidFill>
                  <a:latin typeface="+mn-lt"/>
                  <a:ea typeface="+mn-ea"/>
                  <a:cs typeface="+mn-cs"/>
                </a:defRPr>
              </a:lvl9pPr>
            </a:lstStyle>
            <a:p>
              <a:r>
                <a:rPr lang="pt-BR" sz="3200">
                  <a:solidFill>
                    <a:schemeClr val="tx1"/>
                  </a:solidFill>
                </a:rPr>
                <a:t>Título de Núcleo Conceitual</a:t>
              </a:r>
            </a:p>
          </p:txBody>
        </p:sp>
        <p:cxnSp>
          <p:nvCxnSpPr>
            <p:cNvPr id="17" name="Conector reto 16">
              <a:extLst>
                <a:ext uri="{FF2B5EF4-FFF2-40B4-BE49-F238E27FC236}">
                  <a16:creationId xmlns:a16="http://schemas.microsoft.com/office/drawing/2014/main" id="{C86C2985-DF99-0868-8CEC-EC8C41523EC9}"/>
                </a:ext>
              </a:extLst>
            </p:cNvPr>
            <p:cNvCxnSpPr>
              <a:cxnSpLocks/>
            </p:cNvCxnSpPr>
            <p:nvPr/>
          </p:nvCxnSpPr>
          <p:spPr>
            <a:xfrm>
              <a:off x="369164" y="850582"/>
              <a:ext cx="50643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 name="Agrupar 1">
            <a:extLst>
              <a:ext uri="{FF2B5EF4-FFF2-40B4-BE49-F238E27FC236}">
                <a16:creationId xmlns:a16="http://schemas.microsoft.com/office/drawing/2014/main" id="{2F50667F-B264-5A1D-1A7D-B0C7E9D2736C}"/>
              </a:ext>
            </a:extLst>
          </p:cNvPr>
          <p:cNvGrpSpPr/>
          <p:nvPr/>
        </p:nvGrpSpPr>
        <p:grpSpPr>
          <a:xfrm>
            <a:off x="12677739" y="1691059"/>
            <a:ext cx="3543790" cy="1904167"/>
            <a:chOff x="12639639" y="382815"/>
            <a:chExt cx="3543790" cy="1904167"/>
          </a:xfrm>
        </p:grpSpPr>
        <p:sp>
          <p:nvSpPr>
            <p:cNvPr id="4" name="Balão de Fala: Retângulo 3">
              <a:extLst>
                <a:ext uri="{FF2B5EF4-FFF2-40B4-BE49-F238E27FC236}">
                  <a16:creationId xmlns:a16="http://schemas.microsoft.com/office/drawing/2014/main" id="{B1791738-DFEC-B54B-4BE7-D93B0F56E3F2}"/>
                </a:ext>
              </a:extLst>
            </p:cNvPr>
            <p:cNvSpPr/>
            <p:nvPr/>
          </p:nvSpPr>
          <p:spPr>
            <a:xfrm rot="5400000">
              <a:off x="13459450" y="-436996"/>
              <a:ext cx="1904167" cy="3543790"/>
            </a:xfrm>
            <a:prstGeom prst="wedgeRectCallout">
              <a:avLst>
                <a:gd name="adj1" fmla="val -20343"/>
                <a:gd name="adj2" fmla="val 61591"/>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400"/>
            </a:p>
          </p:txBody>
        </p:sp>
        <p:sp>
          <p:nvSpPr>
            <p:cNvPr id="11" name="CaixaDeTexto 10">
              <a:extLst>
                <a:ext uri="{FF2B5EF4-FFF2-40B4-BE49-F238E27FC236}">
                  <a16:creationId xmlns:a16="http://schemas.microsoft.com/office/drawing/2014/main" id="{4E4DED0D-BF70-27FA-9569-813B9D4CA885}"/>
                </a:ext>
              </a:extLst>
            </p:cNvPr>
            <p:cNvSpPr txBox="1"/>
            <p:nvPr/>
          </p:nvSpPr>
          <p:spPr>
            <a:xfrm>
              <a:off x="12816114" y="638629"/>
              <a:ext cx="3222172" cy="1600438"/>
            </a:xfrm>
            <a:prstGeom prst="rect">
              <a:avLst/>
            </a:prstGeom>
            <a:noFill/>
          </p:spPr>
          <p:txBody>
            <a:bodyPr wrap="square" rtlCol="0">
              <a:spAutoFit/>
            </a:bodyPr>
            <a:lstStyle/>
            <a:p>
              <a:r>
                <a:rPr lang="pt-BR" sz="1400">
                  <a:solidFill>
                    <a:schemeClr val="bg1"/>
                  </a:solidFill>
                </a:rPr>
                <a:t>Orientações para professor/LXD:</a:t>
              </a:r>
            </a:p>
            <a:p>
              <a:endParaRPr lang="pt-BR" sz="1400">
                <a:solidFill>
                  <a:schemeClr val="bg1"/>
                </a:solidFill>
              </a:endParaRPr>
            </a:p>
            <a:p>
              <a:pPr marL="285750" indent="-285750">
                <a:buFont typeface="Arial" panose="020B0604020202020204" pitchFamily="34" charset="0"/>
                <a:buChar char="•"/>
              </a:pPr>
              <a:r>
                <a:rPr lang="pt-BR" sz="1400">
                  <a:solidFill>
                    <a:schemeClr val="bg1"/>
                  </a:solidFill>
                </a:rPr>
                <a:t>Não altere a fonte e o tamanho da fonte que utilizar. </a:t>
              </a:r>
            </a:p>
            <a:p>
              <a:pPr marL="285750" indent="-285750">
                <a:buFont typeface="Arial" panose="020B0604020202020204" pitchFamily="34" charset="0"/>
                <a:buChar char="•"/>
              </a:pPr>
              <a:r>
                <a:rPr lang="pt-BR" sz="1400">
                  <a:solidFill>
                    <a:schemeClr val="bg1"/>
                  </a:solidFill>
                </a:rPr>
                <a:t>Atenção: Todo </a:t>
              </a:r>
              <a:r>
                <a:rPr lang="pt-BR" sz="1400" b="1">
                  <a:solidFill>
                    <a:schemeClr val="bg1"/>
                  </a:solidFill>
                </a:rPr>
                <a:t>título de núcleo conceitual </a:t>
              </a:r>
              <a:r>
                <a:rPr lang="pt-BR" sz="1400">
                  <a:solidFill>
                    <a:schemeClr val="bg1"/>
                  </a:solidFill>
                </a:rPr>
                <a:t>é composto do título + tracinho à esquerda. </a:t>
              </a:r>
            </a:p>
          </p:txBody>
        </p:sp>
      </p:grpSp>
      <p:grpSp>
        <p:nvGrpSpPr>
          <p:cNvPr id="12" name="Agrupar 11">
            <a:extLst>
              <a:ext uri="{FF2B5EF4-FFF2-40B4-BE49-F238E27FC236}">
                <a16:creationId xmlns:a16="http://schemas.microsoft.com/office/drawing/2014/main" id="{72941CFC-217C-D6B1-CF9A-BDD09DC7E632}"/>
              </a:ext>
            </a:extLst>
          </p:cNvPr>
          <p:cNvGrpSpPr/>
          <p:nvPr/>
        </p:nvGrpSpPr>
        <p:grpSpPr>
          <a:xfrm>
            <a:off x="12677738" y="193040"/>
            <a:ext cx="3543790" cy="1373961"/>
            <a:chOff x="12639639" y="382815"/>
            <a:chExt cx="3543790" cy="1373961"/>
          </a:xfrm>
        </p:grpSpPr>
        <p:sp>
          <p:nvSpPr>
            <p:cNvPr id="13" name="Balão de Fala: Retângulo 12">
              <a:extLst>
                <a:ext uri="{FF2B5EF4-FFF2-40B4-BE49-F238E27FC236}">
                  <a16:creationId xmlns:a16="http://schemas.microsoft.com/office/drawing/2014/main" id="{F04C13A3-B3F3-F411-075F-4E276CD7370D}"/>
                </a:ext>
              </a:extLst>
            </p:cNvPr>
            <p:cNvSpPr/>
            <p:nvPr/>
          </p:nvSpPr>
          <p:spPr>
            <a:xfrm rot="5400000">
              <a:off x="13724553" y="-702099"/>
              <a:ext cx="1373961" cy="3543790"/>
            </a:xfrm>
            <a:prstGeom prst="wedgeRectCallout">
              <a:avLst>
                <a:gd name="adj1" fmla="val -20343"/>
                <a:gd name="adj2" fmla="val 61591"/>
              </a:avLst>
            </a:prstGeom>
            <a:solidFill>
              <a:schemeClr val="bg1"/>
            </a:solidFill>
            <a:ln>
              <a:solidFill>
                <a:srgbClr val="4A5E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400"/>
            </a:p>
          </p:txBody>
        </p:sp>
        <p:sp>
          <p:nvSpPr>
            <p:cNvPr id="14" name="CaixaDeTexto 13">
              <a:extLst>
                <a:ext uri="{FF2B5EF4-FFF2-40B4-BE49-F238E27FC236}">
                  <a16:creationId xmlns:a16="http://schemas.microsoft.com/office/drawing/2014/main" id="{380DBE0B-EA6D-6B9A-1059-73C817A806C0}"/>
                </a:ext>
              </a:extLst>
            </p:cNvPr>
            <p:cNvSpPr txBox="1"/>
            <p:nvPr/>
          </p:nvSpPr>
          <p:spPr>
            <a:xfrm>
              <a:off x="12816114" y="638629"/>
              <a:ext cx="3222172" cy="738664"/>
            </a:xfrm>
            <a:prstGeom prst="rect">
              <a:avLst/>
            </a:prstGeom>
            <a:noFill/>
          </p:spPr>
          <p:txBody>
            <a:bodyPr wrap="square" rtlCol="0">
              <a:spAutoFit/>
            </a:bodyPr>
            <a:lstStyle/>
            <a:p>
              <a:r>
                <a:rPr lang="pt-BR" sz="1400">
                  <a:solidFill>
                    <a:srgbClr val="4A5E85"/>
                  </a:solidFill>
                </a:rPr>
                <a:t>Componente:</a:t>
              </a:r>
            </a:p>
            <a:p>
              <a:endParaRPr lang="pt-BR" sz="1400">
                <a:solidFill>
                  <a:srgbClr val="4A5E85"/>
                </a:solidFill>
              </a:endParaRPr>
            </a:p>
            <a:p>
              <a:r>
                <a:rPr lang="pt-BR" sz="1400" b="1">
                  <a:solidFill>
                    <a:srgbClr val="4A5E85"/>
                  </a:solidFill>
                </a:rPr>
                <a:t>Título de núcleo conceitual e subtítulo. </a:t>
              </a:r>
            </a:p>
          </p:txBody>
        </p:sp>
      </p:grpSp>
      <p:sp>
        <p:nvSpPr>
          <p:cNvPr id="20" name="CaixaDeTexto 19">
            <a:extLst>
              <a:ext uri="{FF2B5EF4-FFF2-40B4-BE49-F238E27FC236}">
                <a16:creationId xmlns:a16="http://schemas.microsoft.com/office/drawing/2014/main" id="{4812611C-E69A-CC1D-5E25-86F3666882E7}"/>
              </a:ext>
            </a:extLst>
          </p:cNvPr>
          <p:cNvSpPr txBox="1"/>
          <p:nvPr/>
        </p:nvSpPr>
        <p:spPr>
          <a:xfrm>
            <a:off x="1029217" y="2038261"/>
            <a:ext cx="10153650" cy="1200329"/>
          </a:xfrm>
          <a:prstGeom prst="rect">
            <a:avLst/>
          </a:prstGeom>
          <a:noFill/>
        </p:spPr>
        <p:txBody>
          <a:bodyPr wrap="square">
            <a:spAutoFit/>
          </a:bodyPr>
          <a:lstStyle/>
          <a:p>
            <a:r>
              <a:rPr lang="pt-BR" dirty="0">
                <a:solidFill>
                  <a:schemeClr val="bg2">
                    <a:lumMod val="25000"/>
                  </a:schemeClr>
                </a:solidFill>
                <a:effectLst/>
              </a:rPr>
              <a:t>Lorem ipsum </a:t>
            </a:r>
            <a:r>
              <a:rPr lang="pt-BR" dirty="0" err="1">
                <a:solidFill>
                  <a:schemeClr val="bg2">
                    <a:lumMod val="25000"/>
                  </a:schemeClr>
                </a:solidFill>
                <a:effectLst/>
              </a:rPr>
              <a:t>dolor</a:t>
            </a:r>
            <a:r>
              <a:rPr lang="pt-BR" dirty="0">
                <a:solidFill>
                  <a:schemeClr val="bg2">
                    <a:lumMod val="25000"/>
                  </a:schemeClr>
                </a:solidFill>
                <a:effectLst/>
              </a:rPr>
              <a:t> </a:t>
            </a:r>
            <a:r>
              <a:rPr lang="pt-BR" dirty="0" err="1">
                <a:solidFill>
                  <a:schemeClr val="bg2">
                    <a:lumMod val="25000"/>
                  </a:schemeClr>
                </a:solidFill>
                <a:effectLst/>
              </a:rPr>
              <a:t>sit</a:t>
            </a:r>
            <a:r>
              <a:rPr lang="pt-BR" dirty="0">
                <a:solidFill>
                  <a:schemeClr val="bg2">
                    <a:lumMod val="25000"/>
                  </a:schemeClr>
                </a:solidFill>
                <a:effectLst/>
              </a:rPr>
              <a:t> </a:t>
            </a:r>
            <a:r>
              <a:rPr lang="pt-BR" dirty="0" err="1">
                <a:solidFill>
                  <a:schemeClr val="bg2">
                    <a:lumMod val="25000"/>
                  </a:schemeClr>
                </a:solidFill>
                <a:effectLst/>
              </a:rPr>
              <a:t>amet</a:t>
            </a:r>
            <a:r>
              <a:rPr lang="pt-BR" dirty="0">
                <a:solidFill>
                  <a:schemeClr val="bg2">
                    <a:lumMod val="25000"/>
                  </a:schemeClr>
                </a:solidFill>
                <a:effectLst/>
              </a:rPr>
              <a:t>, </a:t>
            </a:r>
            <a:r>
              <a:rPr lang="pt-BR" dirty="0" err="1">
                <a:solidFill>
                  <a:schemeClr val="bg2">
                    <a:lumMod val="25000"/>
                  </a:schemeClr>
                </a:solidFill>
                <a:effectLst/>
              </a:rPr>
              <a:t>consectetur</a:t>
            </a:r>
            <a:r>
              <a:rPr lang="pt-BR" dirty="0">
                <a:solidFill>
                  <a:schemeClr val="bg2">
                    <a:lumMod val="25000"/>
                  </a:schemeClr>
                </a:solidFill>
                <a:effectLst/>
              </a:rPr>
              <a:t> </a:t>
            </a:r>
            <a:r>
              <a:rPr lang="pt-BR" dirty="0" err="1">
                <a:solidFill>
                  <a:schemeClr val="bg2">
                    <a:lumMod val="25000"/>
                  </a:schemeClr>
                </a:solidFill>
                <a:effectLst/>
              </a:rPr>
              <a:t>adipiscing</a:t>
            </a:r>
            <a:r>
              <a:rPr lang="pt-BR" dirty="0">
                <a:solidFill>
                  <a:schemeClr val="bg2">
                    <a:lumMod val="25000"/>
                  </a:schemeClr>
                </a:solidFill>
                <a:effectLst/>
              </a:rPr>
              <a:t> </a:t>
            </a:r>
            <a:r>
              <a:rPr lang="pt-BR" dirty="0" err="1">
                <a:solidFill>
                  <a:schemeClr val="bg2">
                    <a:lumMod val="25000"/>
                  </a:schemeClr>
                </a:solidFill>
                <a:effectLst/>
              </a:rPr>
              <a:t>elit</a:t>
            </a:r>
            <a:r>
              <a:rPr lang="pt-BR" dirty="0">
                <a:solidFill>
                  <a:schemeClr val="bg2">
                    <a:lumMod val="25000"/>
                  </a:schemeClr>
                </a:solidFill>
                <a:effectLst/>
              </a:rPr>
              <a:t>. </a:t>
            </a:r>
            <a:r>
              <a:rPr lang="pt-BR" dirty="0" err="1">
                <a:solidFill>
                  <a:schemeClr val="bg2">
                    <a:lumMod val="25000"/>
                  </a:schemeClr>
                </a:solidFill>
                <a:effectLst/>
              </a:rPr>
              <a:t>Aliquam</a:t>
            </a:r>
            <a:r>
              <a:rPr lang="pt-BR" dirty="0">
                <a:solidFill>
                  <a:schemeClr val="bg2">
                    <a:lumMod val="25000"/>
                  </a:schemeClr>
                </a:solidFill>
                <a:effectLst/>
              </a:rPr>
              <a:t> </a:t>
            </a:r>
            <a:r>
              <a:rPr lang="pt-BR" dirty="0" err="1">
                <a:solidFill>
                  <a:schemeClr val="bg2">
                    <a:lumMod val="25000"/>
                  </a:schemeClr>
                </a:solidFill>
                <a:effectLst/>
              </a:rPr>
              <a:t>tincidunt</a:t>
            </a:r>
            <a:r>
              <a:rPr lang="pt-BR" dirty="0">
                <a:solidFill>
                  <a:schemeClr val="bg2">
                    <a:lumMod val="25000"/>
                  </a:schemeClr>
                </a:solidFill>
                <a:effectLst/>
              </a:rPr>
              <a:t> </a:t>
            </a:r>
            <a:r>
              <a:rPr lang="pt-BR" dirty="0" err="1">
                <a:solidFill>
                  <a:schemeClr val="bg2">
                    <a:lumMod val="25000"/>
                  </a:schemeClr>
                </a:solidFill>
                <a:effectLst/>
              </a:rPr>
              <a:t>euismod</a:t>
            </a:r>
            <a:r>
              <a:rPr lang="pt-BR" dirty="0">
                <a:solidFill>
                  <a:schemeClr val="bg2">
                    <a:lumMod val="25000"/>
                  </a:schemeClr>
                </a:solidFill>
                <a:effectLst/>
              </a:rPr>
              <a:t> </a:t>
            </a:r>
            <a:r>
              <a:rPr lang="pt-BR" dirty="0" err="1">
                <a:solidFill>
                  <a:schemeClr val="bg2">
                    <a:lumMod val="25000"/>
                  </a:schemeClr>
                </a:solidFill>
                <a:effectLst/>
              </a:rPr>
              <a:t>rhoncus</a:t>
            </a:r>
            <a:r>
              <a:rPr lang="pt-BR" dirty="0">
                <a:solidFill>
                  <a:schemeClr val="bg2">
                    <a:lumMod val="25000"/>
                  </a:schemeClr>
                </a:solidFill>
                <a:effectLst/>
              </a:rPr>
              <a:t>. </a:t>
            </a:r>
            <a:r>
              <a:rPr lang="pt-BR" dirty="0" err="1">
                <a:solidFill>
                  <a:schemeClr val="bg2">
                    <a:lumMod val="25000"/>
                  </a:schemeClr>
                </a:solidFill>
                <a:effectLst/>
              </a:rPr>
              <a:t>Fusce</a:t>
            </a:r>
            <a:r>
              <a:rPr lang="pt-BR" dirty="0">
                <a:solidFill>
                  <a:schemeClr val="bg2">
                    <a:lumMod val="25000"/>
                  </a:schemeClr>
                </a:solidFill>
                <a:effectLst/>
              </a:rPr>
              <a:t> </a:t>
            </a:r>
            <a:r>
              <a:rPr lang="pt-BR" dirty="0" err="1">
                <a:solidFill>
                  <a:schemeClr val="bg2">
                    <a:lumMod val="25000"/>
                  </a:schemeClr>
                </a:solidFill>
                <a:effectLst/>
              </a:rPr>
              <a:t>sit</a:t>
            </a:r>
            <a:r>
              <a:rPr lang="pt-BR" dirty="0">
                <a:solidFill>
                  <a:schemeClr val="bg2">
                    <a:lumMod val="25000"/>
                  </a:schemeClr>
                </a:solidFill>
                <a:effectLst/>
              </a:rPr>
              <a:t> </a:t>
            </a:r>
            <a:r>
              <a:rPr lang="pt-BR" dirty="0" err="1">
                <a:solidFill>
                  <a:schemeClr val="bg2">
                    <a:lumMod val="25000"/>
                  </a:schemeClr>
                </a:solidFill>
                <a:effectLst/>
              </a:rPr>
              <a:t>amet</a:t>
            </a:r>
            <a:r>
              <a:rPr lang="pt-BR" dirty="0">
                <a:solidFill>
                  <a:schemeClr val="bg2">
                    <a:lumMod val="25000"/>
                  </a:schemeClr>
                </a:solidFill>
                <a:effectLst/>
              </a:rPr>
              <a:t> </a:t>
            </a:r>
            <a:r>
              <a:rPr lang="pt-BR" dirty="0" err="1">
                <a:solidFill>
                  <a:schemeClr val="bg2">
                    <a:lumMod val="25000"/>
                  </a:schemeClr>
                </a:solidFill>
                <a:effectLst/>
              </a:rPr>
              <a:t>elementum</a:t>
            </a:r>
            <a:r>
              <a:rPr lang="pt-BR" dirty="0">
                <a:solidFill>
                  <a:schemeClr val="bg2">
                    <a:lumMod val="25000"/>
                  </a:schemeClr>
                </a:solidFill>
                <a:effectLst/>
              </a:rPr>
              <a:t> </a:t>
            </a:r>
            <a:r>
              <a:rPr lang="pt-BR" dirty="0" err="1">
                <a:solidFill>
                  <a:schemeClr val="bg2">
                    <a:lumMod val="25000"/>
                  </a:schemeClr>
                </a:solidFill>
                <a:effectLst/>
              </a:rPr>
              <a:t>sapien</a:t>
            </a:r>
            <a:r>
              <a:rPr lang="pt-BR" dirty="0">
                <a:solidFill>
                  <a:schemeClr val="bg2">
                    <a:lumMod val="25000"/>
                  </a:schemeClr>
                </a:solidFill>
                <a:effectLst/>
              </a:rPr>
              <a:t>, eu </a:t>
            </a:r>
            <a:r>
              <a:rPr lang="pt-BR" dirty="0" err="1">
                <a:solidFill>
                  <a:schemeClr val="bg2">
                    <a:lumMod val="25000"/>
                  </a:schemeClr>
                </a:solidFill>
                <a:effectLst/>
              </a:rPr>
              <a:t>mollis</a:t>
            </a:r>
            <a:r>
              <a:rPr lang="pt-BR" dirty="0">
                <a:solidFill>
                  <a:schemeClr val="bg2">
                    <a:lumMod val="25000"/>
                  </a:schemeClr>
                </a:solidFill>
                <a:effectLst/>
              </a:rPr>
              <a:t> </a:t>
            </a:r>
            <a:r>
              <a:rPr lang="pt-BR" dirty="0" err="1">
                <a:solidFill>
                  <a:schemeClr val="bg2">
                    <a:lumMod val="25000"/>
                  </a:schemeClr>
                </a:solidFill>
                <a:effectLst/>
              </a:rPr>
              <a:t>nibh</a:t>
            </a:r>
            <a:r>
              <a:rPr lang="pt-BR" dirty="0">
                <a:solidFill>
                  <a:schemeClr val="bg2">
                    <a:lumMod val="25000"/>
                  </a:schemeClr>
                </a:solidFill>
                <a:effectLst/>
              </a:rPr>
              <a:t>. </a:t>
            </a:r>
            <a:r>
              <a:rPr lang="pt-BR" dirty="0" err="1">
                <a:solidFill>
                  <a:schemeClr val="bg2">
                    <a:lumMod val="25000"/>
                  </a:schemeClr>
                </a:solidFill>
                <a:effectLst/>
              </a:rPr>
              <a:t>Vestibulum</a:t>
            </a:r>
            <a:r>
              <a:rPr lang="pt-BR" dirty="0">
                <a:solidFill>
                  <a:schemeClr val="bg2">
                    <a:lumMod val="25000"/>
                  </a:schemeClr>
                </a:solidFill>
                <a:effectLst/>
              </a:rPr>
              <a:t> </a:t>
            </a:r>
            <a:r>
              <a:rPr lang="pt-BR" dirty="0" err="1">
                <a:solidFill>
                  <a:schemeClr val="bg2">
                    <a:lumMod val="25000"/>
                  </a:schemeClr>
                </a:solidFill>
                <a:effectLst/>
              </a:rPr>
              <a:t>consectetur</a:t>
            </a:r>
            <a:r>
              <a:rPr lang="pt-BR" dirty="0">
                <a:solidFill>
                  <a:schemeClr val="bg2">
                    <a:lumMod val="25000"/>
                  </a:schemeClr>
                </a:solidFill>
                <a:effectLst/>
              </a:rPr>
              <a:t> augue </a:t>
            </a:r>
            <a:r>
              <a:rPr lang="pt-BR" dirty="0" err="1">
                <a:solidFill>
                  <a:schemeClr val="bg2">
                    <a:lumMod val="25000"/>
                  </a:schemeClr>
                </a:solidFill>
                <a:effectLst/>
              </a:rPr>
              <a:t>pulvinar</a:t>
            </a:r>
            <a:r>
              <a:rPr lang="pt-BR" dirty="0">
                <a:solidFill>
                  <a:schemeClr val="bg2">
                    <a:lumMod val="25000"/>
                  </a:schemeClr>
                </a:solidFill>
                <a:effectLst/>
              </a:rPr>
              <a:t> libero </a:t>
            </a:r>
            <a:r>
              <a:rPr lang="pt-BR" dirty="0" err="1">
                <a:solidFill>
                  <a:schemeClr val="bg2">
                    <a:lumMod val="25000"/>
                  </a:schemeClr>
                </a:solidFill>
                <a:effectLst/>
              </a:rPr>
              <a:t>fermentum</a:t>
            </a:r>
            <a:r>
              <a:rPr lang="pt-BR" dirty="0">
                <a:solidFill>
                  <a:schemeClr val="bg2">
                    <a:lumMod val="25000"/>
                  </a:schemeClr>
                </a:solidFill>
                <a:effectLst/>
              </a:rPr>
              <a:t>, ac </a:t>
            </a:r>
            <a:r>
              <a:rPr lang="pt-BR" dirty="0" err="1">
                <a:solidFill>
                  <a:schemeClr val="bg2">
                    <a:lumMod val="25000"/>
                  </a:schemeClr>
                </a:solidFill>
                <a:effectLst/>
              </a:rPr>
              <a:t>malesuada</a:t>
            </a:r>
            <a:r>
              <a:rPr lang="pt-BR" dirty="0">
                <a:solidFill>
                  <a:schemeClr val="bg2">
                    <a:lumMod val="25000"/>
                  </a:schemeClr>
                </a:solidFill>
                <a:effectLst/>
              </a:rPr>
              <a:t> </a:t>
            </a:r>
            <a:r>
              <a:rPr lang="pt-BR" dirty="0" err="1">
                <a:solidFill>
                  <a:schemeClr val="bg2">
                    <a:lumMod val="25000"/>
                  </a:schemeClr>
                </a:solidFill>
                <a:effectLst/>
              </a:rPr>
              <a:t>sapien</a:t>
            </a:r>
            <a:r>
              <a:rPr lang="pt-BR" dirty="0">
                <a:solidFill>
                  <a:schemeClr val="bg2">
                    <a:lumMod val="25000"/>
                  </a:schemeClr>
                </a:solidFill>
                <a:effectLst/>
              </a:rPr>
              <a:t> </a:t>
            </a:r>
            <a:r>
              <a:rPr lang="pt-BR" dirty="0" err="1">
                <a:solidFill>
                  <a:schemeClr val="bg2">
                    <a:lumMod val="25000"/>
                  </a:schemeClr>
                </a:solidFill>
                <a:effectLst/>
              </a:rPr>
              <a:t>mattis</a:t>
            </a:r>
            <a:r>
              <a:rPr lang="pt-BR" dirty="0">
                <a:solidFill>
                  <a:schemeClr val="bg2">
                    <a:lumMod val="25000"/>
                  </a:schemeClr>
                </a:solidFill>
                <a:effectLst/>
              </a:rPr>
              <a:t>. Etiam </a:t>
            </a:r>
            <a:r>
              <a:rPr lang="pt-BR" dirty="0" err="1">
                <a:solidFill>
                  <a:schemeClr val="bg2">
                    <a:lumMod val="25000"/>
                  </a:schemeClr>
                </a:solidFill>
                <a:effectLst/>
              </a:rPr>
              <a:t>congue</a:t>
            </a:r>
            <a:r>
              <a:rPr lang="pt-BR" dirty="0">
                <a:solidFill>
                  <a:schemeClr val="bg2">
                    <a:lumMod val="25000"/>
                  </a:schemeClr>
                </a:solidFill>
                <a:effectLst/>
              </a:rPr>
              <a:t> </a:t>
            </a:r>
            <a:r>
              <a:rPr lang="pt-BR" dirty="0" err="1">
                <a:solidFill>
                  <a:schemeClr val="bg2">
                    <a:lumMod val="25000"/>
                  </a:schemeClr>
                </a:solidFill>
                <a:effectLst/>
              </a:rPr>
              <a:t>euismod</a:t>
            </a:r>
            <a:r>
              <a:rPr lang="pt-BR" dirty="0">
                <a:solidFill>
                  <a:schemeClr val="bg2">
                    <a:lumMod val="25000"/>
                  </a:schemeClr>
                </a:solidFill>
                <a:effectLst/>
              </a:rPr>
              <a:t> </a:t>
            </a:r>
            <a:r>
              <a:rPr lang="pt-BR" dirty="0" err="1">
                <a:solidFill>
                  <a:schemeClr val="bg2">
                    <a:lumMod val="25000"/>
                  </a:schemeClr>
                </a:solidFill>
                <a:effectLst/>
              </a:rPr>
              <a:t>congue</a:t>
            </a:r>
            <a:r>
              <a:rPr lang="pt-BR" dirty="0">
                <a:solidFill>
                  <a:schemeClr val="bg2">
                    <a:lumMod val="25000"/>
                  </a:schemeClr>
                </a:solidFill>
                <a:effectLst/>
              </a:rPr>
              <a:t>. </a:t>
            </a:r>
            <a:r>
              <a:rPr lang="pt-BR" dirty="0" err="1">
                <a:solidFill>
                  <a:schemeClr val="bg2">
                    <a:lumMod val="25000"/>
                  </a:schemeClr>
                </a:solidFill>
                <a:effectLst/>
              </a:rPr>
              <a:t>Phasellus</a:t>
            </a:r>
            <a:r>
              <a:rPr lang="pt-BR" dirty="0">
                <a:solidFill>
                  <a:schemeClr val="bg2">
                    <a:lumMod val="25000"/>
                  </a:schemeClr>
                </a:solidFill>
                <a:effectLst/>
              </a:rPr>
              <a:t> </a:t>
            </a:r>
            <a:r>
              <a:rPr lang="pt-BR" dirty="0" err="1">
                <a:solidFill>
                  <a:schemeClr val="bg2">
                    <a:lumMod val="25000"/>
                  </a:schemeClr>
                </a:solidFill>
                <a:effectLst/>
              </a:rPr>
              <a:t>eget</a:t>
            </a:r>
            <a:r>
              <a:rPr lang="pt-BR" dirty="0">
                <a:solidFill>
                  <a:schemeClr val="bg2">
                    <a:lumMod val="25000"/>
                  </a:schemeClr>
                </a:solidFill>
                <a:effectLst/>
              </a:rPr>
              <a:t> augue </a:t>
            </a:r>
            <a:r>
              <a:rPr lang="pt-BR" dirty="0" err="1">
                <a:solidFill>
                  <a:schemeClr val="bg2">
                    <a:lumMod val="25000"/>
                  </a:schemeClr>
                </a:solidFill>
                <a:effectLst/>
              </a:rPr>
              <a:t>orci</a:t>
            </a:r>
            <a:r>
              <a:rPr lang="pt-BR" dirty="0">
                <a:solidFill>
                  <a:schemeClr val="bg2">
                    <a:lumMod val="25000"/>
                  </a:schemeClr>
                </a:solidFill>
                <a:effectLst/>
              </a:rPr>
              <a:t>. </a:t>
            </a:r>
            <a:r>
              <a:rPr lang="pt-BR" dirty="0" err="1">
                <a:solidFill>
                  <a:schemeClr val="bg2">
                    <a:lumMod val="25000"/>
                  </a:schemeClr>
                </a:solidFill>
                <a:effectLst/>
              </a:rPr>
              <a:t>Aliquam</a:t>
            </a:r>
            <a:r>
              <a:rPr lang="pt-BR" dirty="0">
                <a:solidFill>
                  <a:schemeClr val="bg2">
                    <a:lumMod val="25000"/>
                  </a:schemeClr>
                </a:solidFill>
                <a:effectLst/>
              </a:rPr>
              <a:t> </a:t>
            </a:r>
            <a:r>
              <a:rPr lang="pt-BR" dirty="0" err="1">
                <a:solidFill>
                  <a:schemeClr val="bg2">
                    <a:lumMod val="25000"/>
                  </a:schemeClr>
                </a:solidFill>
                <a:effectLst/>
              </a:rPr>
              <a:t>consectetur</a:t>
            </a:r>
            <a:r>
              <a:rPr lang="pt-BR" dirty="0">
                <a:solidFill>
                  <a:schemeClr val="bg2">
                    <a:lumMod val="25000"/>
                  </a:schemeClr>
                </a:solidFill>
                <a:effectLst/>
              </a:rPr>
              <a:t> </a:t>
            </a:r>
            <a:r>
              <a:rPr lang="pt-BR" dirty="0" err="1">
                <a:solidFill>
                  <a:schemeClr val="bg2">
                    <a:lumMod val="25000"/>
                  </a:schemeClr>
                </a:solidFill>
                <a:effectLst/>
              </a:rPr>
              <a:t>dapibus</a:t>
            </a:r>
            <a:r>
              <a:rPr lang="pt-BR" dirty="0">
                <a:solidFill>
                  <a:schemeClr val="bg2">
                    <a:lumMod val="25000"/>
                  </a:schemeClr>
                </a:solidFill>
                <a:effectLst/>
              </a:rPr>
              <a:t> </a:t>
            </a:r>
            <a:r>
              <a:rPr lang="pt-BR" dirty="0" err="1">
                <a:solidFill>
                  <a:schemeClr val="bg2">
                    <a:lumMod val="25000"/>
                  </a:schemeClr>
                </a:solidFill>
                <a:effectLst/>
              </a:rPr>
              <a:t>velit</a:t>
            </a:r>
            <a:r>
              <a:rPr lang="pt-BR" dirty="0">
                <a:solidFill>
                  <a:schemeClr val="bg2">
                    <a:lumMod val="25000"/>
                  </a:schemeClr>
                </a:solidFill>
                <a:effectLst/>
              </a:rPr>
              <a:t>, </a:t>
            </a:r>
            <a:r>
              <a:rPr lang="pt-BR" dirty="0" err="1">
                <a:solidFill>
                  <a:schemeClr val="bg2">
                    <a:lumMod val="25000"/>
                  </a:schemeClr>
                </a:solidFill>
                <a:effectLst/>
              </a:rPr>
              <a:t>eget</a:t>
            </a:r>
            <a:r>
              <a:rPr lang="pt-BR" dirty="0">
                <a:solidFill>
                  <a:schemeClr val="bg2">
                    <a:lumMod val="25000"/>
                  </a:schemeClr>
                </a:solidFill>
                <a:effectLst/>
              </a:rPr>
              <a:t> </a:t>
            </a:r>
            <a:r>
              <a:rPr lang="pt-BR" dirty="0" err="1">
                <a:solidFill>
                  <a:schemeClr val="bg2">
                    <a:lumMod val="25000"/>
                  </a:schemeClr>
                </a:solidFill>
                <a:effectLst/>
              </a:rPr>
              <a:t>mattis</a:t>
            </a:r>
            <a:r>
              <a:rPr lang="pt-BR" dirty="0">
                <a:solidFill>
                  <a:schemeClr val="bg2">
                    <a:lumMod val="25000"/>
                  </a:schemeClr>
                </a:solidFill>
                <a:effectLst/>
              </a:rPr>
              <a:t> </a:t>
            </a:r>
            <a:r>
              <a:rPr lang="pt-BR" dirty="0" err="1">
                <a:solidFill>
                  <a:schemeClr val="bg2">
                    <a:lumMod val="25000"/>
                  </a:schemeClr>
                </a:solidFill>
                <a:effectLst/>
              </a:rPr>
              <a:t>odio</a:t>
            </a:r>
            <a:r>
              <a:rPr lang="pt-BR" dirty="0">
                <a:solidFill>
                  <a:schemeClr val="bg2">
                    <a:lumMod val="25000"/>
                  </a:schemeClr>
                </a:solidFill>
                <a:effectLst/>
              </a:rPr>
              <a:t> </a:t>
            </a:r>
            <a:r>
              <a:rPr lang="pt-BR" dirty="0" err="1">
                <a:solidFill>
                  <a:schemeClr val="bg2">
                    <a:lumMod val="25000"/>
                  </a:schemeClr>
                </a:solidFill>
                <a:effectLst/>
              </a:rPr>
              <a:t>laoreet</a:t>
            </a:r>
            <a:r>
              <a:rPr lang="pt-BR" dirty="0">
                <a:solidFill>
                  <a:schemeClr val="bg2">
                    <a:lumMod val="25000"/>
                  </a:schemeClr>
                </a:solidFill>
                <a:effectLst/>
              </a:rPr>
              <a:t> quis.</a:t>
            </a:r>
            <a:endParaRPr lang="pt-BR" dirty="0">
              <a:solidFill>
                <a:schemeClr val="bg2">
                  <a:lumMod val="25000"/>
                </a:schemeClr>
              </a:solidFill>
            </a:endParaRPr>
          </a:p>
        </p:txBody>
      </p:sp>
      <p:grpSp>
        <p:nvGrpSpPr>
          <p:cNvPr id="21" name="Agrupar 20">
            <a:extLst>
              <a:ext uri="{FF2B5EF4-FFF2-40B4-BE49-F238E27FC236}">
                <a16:creationId xmlns:a16="http://schemas.microsoft.com/office/drawing/2014/main" id="{8B70771C-C5D6-AC63-5961-B5112ADFE61A}"/>
              </a:ext>
            </a:extLst>
          </p:cNvPr>
          <p:cNvGrpSpPr/>
          <p:nvPr/>
        </p:nvGrpSpPr>
        <p:grpSpPr>
          <a:xfrm>
            <a:off x="12677738" y="3719284"/>
            <a:ext cx="3543790" cy="1373961"/>
            <a:chOff x="12639639" y="382815"/>
            <a:chExt cx="3543790" cy="1373961"/>
          </a:xfrm>
        </p:grpSpPr>
        <p:sp>
          <p:nvSpPr>
            <p:cNvPr id="22" name="Balão de Fala: Retângulo 21">
              <a:extLst>
                <a:ext uri="{FF2B5EF4-FFF2-40B4-BE49-F238E27FC236}">
                  <a16:creationId xmlns:a16="http://schemas.microsoft.com/office/drawing/2014/main" id="{F7565A5F-D7D1-EB5B-A312-8E4152909DFB}"/>
                </a:ext>
              </a:extLst>
            </p:cNvPr>
            <p:cNvSpPr/>
            <p:nvPr/>
          </p:nvSpPr>
          <p:spPr>
            <a:xfrm rot="5400000">
              <a:off x="13724553" y="-702099"/>
              <a:ext cx="1373961" cy="3543790"/>
            </a:xfrm>
            <a:prstGeom prst="wedgeRectCallout">
              <a:avLst>
                <a:gd name="adj1" fmla="val -20343"/>
                <a:gd name="adj2" fmla="val 61591"/>
              </a:avLst>
            </a:prstGeom>
            <a:solidFill>
              <a:schemeClr val="bg1"/>
            </a:solidFill>
            <a:ln>
              <a:solidFill>
                <a:srgbClr val="4A5E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400"/>
            </a:p>
          </p:txBody>
        </p:sp>
        <p:sp>
          <p:nvSpPr>
            <p:cNvPr id="23" name="CaixaDeTexto 22">
              <a:extLst>
                <a:ext uri="{FF2B5EF4-FFF2-40B4-BE49-F238E27FC236}">
                  <a16:creationId xmlns:a16="http://schemas.microsoft.com/office/drawing/2014/main" id="{8EA165E3-2FE9-4A8C-A4D2-96C8A6202BC8}"/>
                </a:ext>
              </a:extLst>
            </p:cNvPr>
            <p:cNvSpPr txBox="1"/>
            <p:nvPr/>
          </p:nvSpPr>
          <p:spPr>
            <a:xfrm>
              <a:off x="12816114" y="638629"/>
              <a:ext cx="3222172" cy="738664"/>
            </a:xfrm>
            <a:prstGeom prst="rect">
              <a:avLst/>
            </a:prstGeom>
            <a:noFill/>
          </p:spPr>
          <p:txBody>
            <a:bodyPr wrap="square" rtlCol="0">
              <a:spAutoFit/>
            </a:bodyPr>
            <a:lstStyle/>
            <a:p>
              <a:r>
                <a:rPr lang="pt-BR" sz="1400">
                  <a:solidFill>
                    <a:srgbClr val="4A5E85"/>
                  </a:solidFill>
                </a:rPr>
                <a:t>Componente:</a:t>
              </a:r>
            </a:p>
            <a:p>
              <a:endParaRPr lang="pt-BR" sz="1400">
                <a:solidFill>
                  <a:srgbClr val="4A5E85"/>
                </a:solidFill>
              </a:endParaRPr>
            </a:p>
            <a:p>
              <a:r>
                <a:rPr lang="pt-BR" sz="1400" b="1">
                  <a:solidFill>
                    <a:srgbClr val="4A5E85"/>
                  </a:solidFill>
                </a:rPr>
                <a:t>Texto – corpo</a:t>
              </a:r>
            </a:p>
          </p:txBody>
        </p:sp>
      </p:grpSp>
      <p:grpSp>
        <p:nvGrpSpPr>
          <p:cNvPr id="24" name="Agrupar 23">
            <a:extLst>
              <a:ext uri="{FF2B5EF4-FFF2-40B4-BE49-F238E27FC236}">
                <a16:creationId xmlns:a16="http://schemas.microsoft.com/office/drawing/2014/main" id="{4751BD9B-90CF-F7BB-4428-E6019F28B98B}"/>
              </a:ext>
            </a:extLst>
          </p:cNvPr>
          <p:cNvGrpSpPr/>
          <p:nvPr/>
        </p:nvGrpSpPr>
        <p:grpSpPr>
          <a:xfrm>
            <a:off x="12677738" y="5308776"/>
            <a:ext cx="3543790" cy="1373964"/>
            <a:chOff x="12639639" y="382818"/>
            <a:chExt cx="3543790" cy="1373964"/>
          </a:xfrm>
        </p:grpSpPr>
        <p:sp>
          <p:nvSpPr>
            <p:cNvPr id="25" name="Balão de Fala: Retângulo 24">
              <a:extLst>
                <a:ext uri="{FF2B5EF4-FFF2-40B4-BE49-F238E27FC236}">
                  <a16:creationId xmlns:a16="http://schemas.microsoft.com/office/drawing/2014/main" id="{43E938EA-E16D-3D2D-0E42-EF9E1C651423}"/>
                </a:ext>
              </a:extLst>
            </p:cNvPr>
            <p:cNvSpPr/>
            <p:nvPr/>
          </p:nvSpPr>
          <p:spPr>
            <a:xfrm rot="5400000">
              <a:off x="13724552" y="-702095"/>
              <a:ext cx="1373964" cy="3543790"/>
            </a:xfrm>
            <a:prstGeom prst="wedgeRectCallout">
              <a:avLst>
                <a:gd name="adj1" fmla="val -20343"/>
                <a:gd name="adj2" fmla="val 61591"/>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400"/>
            </a:p>
          </p:txBody>
        </p:sp>
        <p:sp>
          <p:nvSpPr>
            <p:cNvPr id="26" name="CaixaDeTexto 25">
              <a:extLst>
                <a:ext uri="{FF2B5EF4-FFF2-40B4-BE49-F238E27FC236}">
                  <a16:creationId xmlns:a16="http://schemas.microsoft.com/office/drawing/2014/main" id="{E318144C-E7EB-D729-226C-DCC4E39A8CE2}"/>
                </a:ext>
              </a:extLst>
            </p:cNvPr>
            <p:cNvSpPr txBox="1"/>
            <p:nvPr/>
          </p:nvSpPr>
          <p:spPr>
            <a:xfrm>
              <a:off x="12816114" y="638629"/>
              <a:ext cx="3222172" cy="738664"/>
            </a:xfrm>
            <a:prstGeom prst="rect">
              <a:avLst/>
            </a:prstGeom>
            <a:noFill/>
          </p:spPr>
          <p:txBody>
            <a:bodyPr wrap="square" rtlCol="0">
              <a:spAutoFit/>
            </a:bodyPr>
            <a:lstStyle/>
            <a:p>
              <a:r>
                <a:rPr lang="pt-BR" sz="1400">
                  <a:solidFill>
                    <a:schemeClr val="bg1"/>
                  </a:solidFill>
                </a:rPr>
                <a:t>Orientações para professor/LXD:</a:t>
              </a:r>
            </a:p>
            <a:p>
              <a:endParaRPr lang="pt-BR" sz="1400">
                <a:solidFill>
                  <a:schemeClr val="bg1"/>
                </a:solidFill>
              </a:endParaRPr>
            </a:p>
            <a:p>
              <a:pPr marL="285750" indent="-285750">
                <a:buFont typeface="Arial" panose="020B0604020202020204" pitchFamily="34" charset="0"/>
                <a:buChar char="•"/>
              </a:pPr>
              <a:r>
                <a:rPr lang="pt-BR" sz="1400">
                  <a:solidFill>
                    <a:schemeClr val="bg1"/>
                  </a:solidFill>
                </a:rPr>
                <a:t>Utilize a fonte </a:t>
              </a:r>
              <a:r>
                <a:rPr lang="pt-BR" sz="1400" err="1">
                  <a:solidFill>
                    <a:schemeClr val="bg1"/>
                  </a:solidFill>
                </a:rPr>
                <a:t>Calibri</a:t>
              </a:r>
              <a:r>
                <a:rPr lang="pt-BR" sz="1400">
                  <a:solidFill>
                    <a:schemeClr val="bg1"/>
                  </a:solidFill>
                </a:rPr>
                <a:t> (corpo) 16</a:t>
              </a:r>
            </a:p>
          </p:txBody>
        </p:sp>
      </p:grpSp>
    </p:spTree>
    <p:extLst>
      <p:ext uri="{BB962C8B-B14F-4D97-AF65-F5344CB8AC3E}">
        <p14:creationId xmlns:p14="http://schemas.microsoft.com/office/powerpoint/2010/main" val="193541024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4" name="Agrupar 3">
            <a:extLst>
              <a:ext uri="{FF2B5EF4-FFF2-40B4-BE49-F238E27FC236}">
                <a16:creationId xmlns:a16="http://schemas.microsoft.com/office/drawing/2014/main" id="{41B7935D-297D-5CBC-BB24-E20343FFF05E}"/>
              </a:ext>
            </a:extLst>
          </p:cNvPr>
          <p:cNvGrpSpPr/>
          <p:nvPr/>
        </p:nvGrpSpPr>
        <p:grpSpPr>
          <a:xfrm>
            <a:off x="2237874" y="2899804"/>
            <a:ext cx="7716252" cy="1052263"/>
            <a:chOff x="2603500" y="1654361"/>
            <a:chExt cx="6948488" cy="1052263"/>
          </a:xfrm>
        </p:grpSpPr>
        <p:sp>
          <p:nvSpPr>
            <p:cNvPr id="2" name="Retângulo: Cantos Arredondados 1">
              <a:extLst>
                <a:ext uri="{FF2B5EF4-FFF2-40B4-BE49-F238E27FC236}">
                  <a16:creationId xmlns:a16="http://schemas.microsoft.com/office/drawing/2014/main" id="{75525E4A-2B8D-996B-B091-CA071ECDE14F}"/>
                </a:ext>
              </a:extLst>
            </p:cNvPr>
            <p:cNvSpPr/>
            <p:nvPr/>
          </p:nvSpPr>
          <p:spPr>
            <a:xfrm>
              <a:off x="2603500" y="1654361"/>
              <a:ext cx="6948488" cy="1052263"/>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3" name="CaixaDeTexto 2">
                  <a:extLst>
                    <a:ext uri="{FF2B5EF4-FFF2-40B4-BE49-F238E27FC236}">
                      <a16:creationId xmlns:a16="http://schemas.microsoft.com/office/drawing/2014/main" id="{B573F20C-EC6D-A4B8-D09F-6BBA6C9628A4}"/>
                    </a:ext>
                  </a:extLst>
                </p:cNvPr>
                <p:cNvSpPr txBox="1"/>
                <p:nvPr/>
              </p:nvSpPr>
              <p:spPr>
                <a:xfrm>
                  <a:off x="3679630" y="2024167"/>
                  <a:ext cx="4832740" cy="491288"/>
                </a:xfrm>
                <a:prstGeom prst="rect">
                  <a:avLst/>
                </a:prstGeom>
                <a:noFill/>
              </p:spPr>
              <p:txBody>
                <a:bodyPr wrap="square">
                  <a:spAutoFit/>
                </a:bodyPr>
                <a:lstStyle/>
                <a:p>
                  <a:pPr algn="ctr">
                    <a:lnSpc>
                      <a:spcPct val="107000"/>
                    </a:lnSpc>
                    <a:spcAft>
                      <a:spcPts val="800"/>
                    </a:spcAft>
                  </a:pPr>
                  <a14:m>
                    <m:oMathPara xmlns:m="http://schemas.openxmlformats.org/officeDocument/2006/math">
                      <m:oMathParaPr>
                        <m:jc m:val="centerGroup"/>
                      </m:oMathParaPr>
                      <m:oMath xmlns:m="http://schemas.openxmlformats.org/officeDocument/2006/math">
                        <a:fld id="{825F15A7-03F4-43D7-82C5-3E23DA2F108C}" type="mathplaceholder">
                          <a:rPr lang="pt-BR" i="1" smtClean="0">
                            <a:effectLst/>
                            <a:latin typeface="Cambria Math" panose="02040503050406030204" pitchFamily="18" charset="0"/>
                            <a:cs typeface="Times New Roman" panose="02020603050405020304" pitchFamily="18" charset="0"/>
                          </a:rPr>
                          <a:t>Digite a equação aqui.</a:t>
                        </a:fld>
                      </m:oMath>
                    </m:oMathPara>
                  </a14:m>
                  <a:endParaRPr lang="pt-BR">
                    <a:effectLst/>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3" name="CaixaDeTexto 2">
                  <a:extLst>
                    <a:ext uri="{FF2B5EF4-FFF2-40B4-BE49-F238E27FC236}">
                      <a16:creationId xmlns:a16="http://schemas.microsoft.com/office/drawing/2014/main" id="{B573F20C-EC6D-A4B8-D09F-6BBA6C9628A4}"/>
                    </a:ext>
                  </a:extLst>
                </p:cNvPr>
                <p:cNvSpPr txBox="1">
                  <a:spLocks noRot="1" noChangeAspect="1" noMove="1" noResize="1" noEditPoints="1" noAdjustHandles="1" noChangeArrowheads="1" noChangeShapeType="1" noTextEdit="1"/>
                </p:cNvSpPr>
                <p:nvPr/>
              </p:nvSpPr>
              <p:spPr>
                <a:xfrm>
                  <a:off x="3679630" y="2024167"/>
                  <a:ext cx="4832740" cy="491288"/>
                </a:xfrm>
                <a:prstGeom prst="rect">
                  <a:avLst/>
                </a:prstGeom>
                <a:blipFill>
                  <a:blip r:embed="rId2"/>
                  <a:stretch>
                    <a:fillRect/>
                  </a:stretch>
                </a:blipFill>
              </p:spPr>
              <p:txBody>
                <a:bodyPr/>
                <a:lstStyle/>
                <a:p>
                  <a:r>
                    <a:rPr lang="en-US">
                      <a:noFill/>
                    </a:rPr>
                    <a:t> </a:t>
                  </a:r>
                </a:p>
              </p:txBody>
            </p:sp>
          </mc:Fallback>
        </mc:AlternateContent>
      </p:grpSp>
      <p:grpSp>
        <p:nvGrpSpPr>
          <p:cNvPr id="15" name="Agrupar 14">
            <a:extLst>
              <a:ext uri="{FF2B5EF4-FFF2-40B4-BE49-F238E27FC236}">
                <a16:creationId xmlns:a16="http://schemas.microsoft.com/office/drawing/2014/main" id="{67951246-9CFB-71D9-1AF6-933A5499F08C}"/>
              </a:ext>
            </a:extLst>
          </p:cNvPr>
          <p:cNvGrpSpPr/>
          <p:nvPr/>
        </p:nvGrpSpPr>
        <p:grpSpPr>
          <a:xfrm>
            <a:off x="12639639" y="352577"/>
            <a:ext cx="3543790" cy="1373961"/>
            <a:chOff x="12639639" y="382815"/>
            <a:chExt cx="3543790" cy="1373961"/>
          </a:xfrm>
        </p:grpSpPr>
        <p:sp>
          <p:nvSpPr>
            <p:cNvPr id="16" name="Balão de Fala: Retângulo 15">
              <a:extLst>
                <a:ext uri="{FF2B5EF4-FFF2-40B4-BE49-F238E27FC236}">
                  <a16:creationId xmlns:a16="http://schemas.microsoft.com/office/drawing/2014/main" id="{E014354B-72A2-09C4-A933-4D4C939A219B}"/>
                </a:ext>
              </a:extLst>
            </p:cNvPr>
            <p:cNvSpPr/>
            <p:nvPr/>
          </p:nvSpPr>
          <p:spPr>
            <a:xfrm rot="5400000">
              <a:off x="13724553" y="-702099"/>
              <a:ext cx="1373961" cy="3543790"/>
            </a:xfrm>
            <a:prstGeom prst="wedgeRectCallout">
              <a:avLst>
                <a:gd name="adj1" fmla="val -20343"/>
                <a:gd name="adj2" fmla="val 61591"/>
              </a:avLst>
            </a:prstGeom>
            <a:solidFill>
              <a:schemeClr val="bg1"/>
            </a:solidFill>
            <a:ln>
              <a:solidFill>
                <a:srgbClr val="4A5E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400"/>
            </a:p>
          </p:txBody>
        </p:sp>
        <p:sp>
          <p:nvSpPr>
            <p:cNvPr id="17" name="CaixaDeTexto 16">
              <a:extLst>
                <a:ext uri="{FF2B5EF4-FFF2-40B4-BE49-F238E27FC236}">
                  <a16:creationId xmlns:a16="http://schemas.microsoft.com/office/drawing/2014/main" id="{F921A6FA-2DAB-7CC3-1B96-C393A860FD98}"/>
                </a:ext>
              </a:extLst>
            </p:cNvPr>
            <p:cNvSpPr txBox="1"/>
            <p:nvPr/>
          </p:nvSpPr>
          <p:spPr>
            <a:xfrm>
              <a:off x="12816114" y="638629"/>
              <a:ext cx="3222172" cy="738664"/>
            </a:xfrm>
            <a:prstGeom prst="rect">
              <a:avLst/>
            </a:prstGeom>
            <a:noFill/>
          </p:spPr>
          <p:txBody>
            <a:bodyPr wrap="square" rtlCol="0">
              <a:spAutoFit/>
            </a:bodyPr>
            <a:lstStyle/>
            <a:p>
              <a:r>
                <a:rPr lang="pt-BR" sz="1400">
                  <a:solidFill>
                    <a:srgbClr val="4A5E85"/>
                  </a:solidFill>
                </a:rPr>
                <a:t>Componente:</a:t>
              </a:r>
            </a:p>
            <a:p>
              <a:endParaRPr lang="pt-BR" sz="1400">
                <a:solidFill>
                  <a:srgbClr val="4A5E85"/>
                </a:solidFill>
              </a:endParaRPr>
            </a:p>
            <a:p>
              <a:r>
                <a:rPr lang="pt-BR" sz="1400" b="1">
                  <a:solidFill>
                    <a:srgbClr val="4A5E85"/>
                  </a:solidFill>
                </a:rPr>
                <a:t>Caixa de fórmula</a:t>
              </a:r>
            </a:p>
          </p:txBody>
        </p:sp>
      </p:grpSp>
    </p:spTree>
    <p:extLst>
      <p:ext uri="{BB962C8B-B14F-4D97-AF65-F5344CB8AC3E}">
        <p14:creationId xmlns:p14="http://schemas.microsoft.com/office/powerpoint/2010/main" val="76091604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5" name="Agrupar 4">
            <a:extLst>
              <a:ext uri="{FF2B5EF4-FFF2-40B4-BE49-F238E27FC236}">
                <a16:creationId xmlns:a16="http://schemas.microsoft.com/office/drawing/2014/main" id="{697AB993-B0A7-8101-267B-19A5CE01FBCF}"/>
              </a:ext>
            </a:extLst>
          </p:cNvPr>
          <p:cNvGrpSpPr/>
          <p:nvPr/>
        </p:nvGrpSpPr>
        <p:grpSpPr>
          <a:xfrm>
            <a:off x="12639639" y="2059215"/>
            <a:ext cx="3543790" cy="1685471"/>
            <a:chOff x="12639639" y="382815"/>
            <a:chExt cx="3543790" cy="1685471"/>
          </a:xfrm>
        </p:grpSpPr>
        <p:sp>
          <p:nvSpPr>
            <p:cNvPr id="16" name="Balão de Fala: Retângulo 15">
              <a:extLst>
                <a:ext uri="{FF2B5EF4-FFF2-40B4-BE49-F238E27FC236}">
                  <a16:creationId xmlns:a16="http://schemas.microsoft.com/office/drawing/2014/main" id="{1D5FA31A-8886-63B8-226E-05E99E895117}"/>
                </a:ext>
              </a:extLst>
            </p:cNvPr>
            <p:cNvSpPr/>
            <p:nvPr/>
          </p:nvSpPr>
          <p:spPr>
            <a:xfrm rot="5400000">
              <a:off x="13568798" y="-546344"/>
              <a:ext cx="1685471" cy="3543790"/>
            </a:xfrm>
            <a:prstGeom prst="wedgeRectCallout">
              <a:avLst>
                <a:gd name="adj1" fmla="val -20343"/>
                <a:gd name="adj2" fmla="val 61591"/>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400"/>
            </a:p>
          </p:txBody>
        </p:sp>
        <p:sp>
          <p:nvSpPr>
            <p:cNvPr id="17" name="CaixaDeTexto 16">
              <a:extLst>
                <a:ext uri="{FF2B5EF4-FFF2-40B4-BE49-F238E27FC236}">
                  <a16:creationId xmlns:a16="http://schemas.microsoft.com/office/drawing/2014/main" id="{8946BB82-00F3-FC21-3B05-97D84C74D1FE}"/>
                </a:ext>
              </a:extLst>
            </p:cNvPr>
            <p:cNvSpPr txBox="1"/>
            <p:nvPr/>
          </p:nvSpPr>
          <p:spPr>
            <a:xfrm>
              <a:off x="12816114" y="638629"/>
              <a:ext cx="3222172" cy="1169551"/>
            </a:xfrm>
            <a:prstGeom prst="rect">
              <a:avLst/>
            </a:prstGeom>
            <a:noFill/>
          </p:spPr>
          <p:txBody>
            <a:bodyPr wrap="square" rtlCol="0">
              <a:spAutoFit/>
            </a:bodyPr>
            <a:lstStyle/>
            <a:p>
              <a:r>
                <a:rPr lang="pt-BR" sz="1400">
                  <a:solidFill>
                    <a:schemeClr val="bg1"/>
                  </a:solidFill>
                </a:rPr>
                <a:t>Orientações para professor/LXD:</a:t>
              </a:r>
            </a:p>
            <a:p>
              <a:endParaRPr lang="pt-BR" sz="1400">
                <a:solidFill>
                  <a:schemeClr val="bg1"/>
                </a:solidFill>
              </a:endParaRPr>
            </a:p>
            <a:p>
              <a:r>
                <a:rPr lang="pt-BR" sz="1400">
                  <a:solidFill>
                    <a:schemeClr val="bg1"/>
                  </a:solidFill>
                </a:rPr>
                <a:t>O recurso está agrupado. Para ajustar o recurso inteiro, pressione SHIFT + (seta para cima).</a:t>
              </a:r>
            </a:p>
          </p:txBody>
        </p:sp>
      </p:grpSp>
      <p:grpSp>
        <p:nvGrpSpPr>
          <p:cNvPr id="21" name="Agrupar 20">
            <a:extLst>
              <a:ext uri="{FF2B5EF4-FFF2-40B4-BE49-F238E27FC236}">
                <a16:creationId xmlns:a16="http://schemas.microsoft.com/office/drawing/2014/main" id="{03632624-5197-639E-E302-5739E11F5DC0}"/>
              </a:ext>
            </a:extLst>
          </p:cNvPr>
          <p:cNvGrpSpPr/>
          <p:nvPr/>
        </p:nvGrpSpPr>
        <p:grpSpPr>
          <a:xfrm>
            <a:off x="12639638" y="539973"/>
            <a:ext cx="3543790" cy="1373961"/>
            <a:chOff x="12639639" y="382815"/>
            <a:chExt cx="3543790" cy="1373961"/>
          </a:xfrm>
        </p:grpSpPr>
        <p:sp>
          <p:nvSpPr>
            <p:cNvPr id="22" name="Balão de Fala: Retângulo 21">
              <a:extLst>
                <a:ext uri="{FF2B5EF4-FFF2-40B4-BE49-F238E27FC236}">
                  <a16:creationId xmlns:a16="http://schemas.microsoft.com/office/drawing/2014/main" id="{E2861EEF-0E0B-605E-38C9-5D2E47328169}"/>
                </a:ext>
              </a:extLst>
            </p:cNvPr>
            <p:cNvSpPr/>
            <p:nvPr/>
          </p:nvSpPr>
          <p:spPr>
            <a:xfrm rot="5400000">
              <a:off x="13724553" y="-702099"/>
              <a:ext cx="1373961" cy="3543790"/>
            </a:xfrm>
            <a:prstGeom prst="wedgeRectCallout">
              <a:avLst>
                <a:gd name="adj1" fmla="val -20343"/>
                <a:gd name="adj2" fmla="val 61591"/>
              </a:avLst>
            </a:prstGeom>
            <a:solidFill>
              <a:schemeClr val="bg1"/>
            </a:solidFill>
            <a:ln>
              <a:solidFill>
                <a:srgbClr val="4A5E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400"/>
            </a:p>
          </p:txBody>
        </p:sp>
        <p:sp>
          <p:nvSpPr>
            <p:cNvPr id="23" name="CaixaDeTexto 22">
              <a:extLst>
                <a:ext uri="{FF2B5EF4-FFF2-40B4-BE49-F238E27FC236}">
                  <a16:creationId xmlns:a16="http://schemas.microsoft.com/office/drawing/2014/main" id="{73EC166F-75DF-4E2E-0F95-E058E1C0DA2A}"/>
                </a:ext>
              </a:extLst>
            </p:cNvPr>
            <p:cNvSpPr txBox="1"/>
            <p:nvPr/>
          </p:nvSpPr>
          <p:spPr>
            <a:xfrm>
              <a:off x="12816114" y="638629"/>
              <a:ext cx="3222172" cy="738664"/>
            </a:xfrm>
            <a:prstGeom prst="rect">
              <a:avLst/>
            </a:prstGeom>
            <a:noFill/>
          </p:spPr>
          <p:txBody>
            <a:bodyPr wrap="square" rtlCol="0">
              <a:spAutoFit/>
            </a:bodyPr>
            <a:lstStyle/>
            <a:p>
              <a:r>
                <a:rPr lang="pt-BR" sz="1400">
                  <a:solidFill>
                    <a:srgbClr val="4A5E85"/>
                  </a:solidFill>
                </a:rPr>
                <a:t>Componente:</a:t>
              </a:r>
            </a:p>
            <a:p>
              <a:endParaRPr lang="pt-BR" sz="1400">
                <a:solidFill>
                  <a:srgbClr val="4A5E85"/>
                </a:solidFill>
              </a:endParaRPr>
            </a:p>
            <a:p>
              <a:r>
                <a:rPr lang="pt-BR" sz="1400" b="1">
                  <a:solidFill>
                    <a:srgbClr val="4A5E85"/>
                  </a:solidFill>
                </a:rPr>
                <a:t>Card – texto – variante com 2 cards</a:t>
              </a:r>
            </a:p>
          </p:txBody>
        </p:sp>
      </p:grpSp>
      <p:grpSp>
        <p:nvGrpSpPr>
          <p:cNvPr id="34" name="Agrupar 33">
            <a:extLst>
              <a:ext uri="{FF2B5EF4-FFF2-40B4-BE49-F238E27FC236}">
                <a16:creationId xmlns:a16="http://schemas.microsoft.com/office/drawing/2014/main" id="{02D71655-6B68-26C7-C56F-5554E4985130}"/>
              </a:ext>
            </a:extLst>
          </p:cNvPr>
          <p:cNvGrpSpPr/>
          <p:nvPr/>
        </p:nvGrpSpPr>
        <p:grpSpPr>
          <a:xfrm>
            <a:off x="2873374" y="1676603"/>
            <a:ext cx="6637372" cy="3504793"/>
            <a:chOff x="2873374" y="1676603"/>
            <a:chExt cx="6637372" cy="3504793"/>
          </a:xfrm>
        </p:grpSpPr>
        <p:grpSp>
          <p:nvGrpSpPr>
            <p:cNvPr id="32" name="Agrupar 31">
              <a:extLst>
                <a:ext uri="{FF2B5EF4-FFF2-40B4-BE49-F238E27FC236}">
                  <a16:creationId xmlns:a16="http://schemas.microsoft.com/office/drawing/2014/main" id="{763D6BD0-3C28-1822-D9C5-E02615EFABB6}"/>
                </a:ext>
              </a:extLst>
            </p:cNvPr>
            <p:cNvGrpSpPr/>
            <p:nvPr/>
          </p:nvGrpSpPr>
          <p:grpSpPr>
            <a:xfrm>
              <a:off x="2873374" y="1676603"/>
              <a:ext cx="3121093" cy="3504793"/>
              <a:chOff x="2873374" y="1676603"/>
              <a:chExt cx="3121093" cy="3504793"/>
            </a:xfrm>
          </p:grpSpPr>
          <p:sp>
            <p:nvSpPr>
              <p:cNvPr id="18" name="Retângulo: Cantos Arredondados 17">
                <a:extLst>
                  <a:ext uri="{FF2B5EF4-FFF2-40B4-BE49-F238E27FC236}">
                    <a16:creationId xmlns:a16="http://schemas.microsoft.com/office/drawing/2014/main" id="{7E5481D4-2A2A-7F02-5430-9201238A6122}"/>
                  </a:ext>
                </a:extLst>
              </p:cNvPr>
              <p:cNvSpPr/>
              <p:nvPr/>
            </p:nvSpPr>
            <p:spPr>
              <a:xfrm>
                <a:off x="2873374" y="1676603"/>
                <a:ext cx="3121093" cy="3504793"/>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 name="CaixaDeTexto 3">
                <a:extLst>
                  <a:ext uri="{FF2B5EF4-FFF2-40B4-BE49-F238E27FC236}">
                    <a16:creationId xmlns:a16="http://schemas.microsoft.com/office/drawing/2014/main" id="{204B753B-C0EF-83AF-B9B2-1972F278EA1C}"/>
                  </a:ext>
                </a:extLst>
              </p:cNvPr>
              <p:cNvSpPr txBox="1"/>
              <p:nvPr/>
            </p:nvSpPr>
            <p:spPr>
              <a:xfrm>
                <a:off x="3082519" y="1913935"/>
                <a:ext cx="2702801" cy="646331"/>
              </a:xfrm>
              <a:prstGeom prst="rect">
                <a:avLst/>
              </a:prstGeom>
              <a:noFill/>
            </p:spPr>
            <p:txBody>
              <a:bodyPr wrap="square">
                <a:spAutoFit/>
              </a:bodyPr>
              <a:lstStyle/>
              <a:p>
                <a:r>
                  <a:rPr lang="pt-BR" b="1" dirty="0"/>
                  <a:t>Título do card </a:t>
                </a:r>
                <a:r>
                  <a:rPr lang="pt-BR" b="1" dirty="0" err="1"/>
                  <a:t>lorem</a:t>
                </a:r>
                <a:r>
                  <a:rPr lang="pt-BR" b="1" dirty="0"/>
                  <a:t> ipsum </a:t>
                </a:r>
                <a:r>
                  <a:rPr lang="pt-BR" b="1" dirty="0" err="1"/>
                  <a:t>dolor</a:t>
                </a:r>
                <a:r>
                  <a:rPr lang="pt-BR" b="1" dirty="0"/>
                  <a:t> </a:t>
                </a:r>
                <a:r>
                  <a:rPr lang="pt-BR" b="1" dirty="0" err="1"/>
                  <a:t>sit</a:t>
                </a:r>
                <a:r>
                  <a:rPr lang="pt-BR" b="1" dirty="0"/>
                  <a:t> </a:t>
                </a:r>
                <a:r>
                  <a:rPr lang="pt-BR" b="1" dirty="0" err="1"/>
                  <a:t>amet</a:t>
                </a:r>
                <a:endParaRPr lang="pt-BR" b="1" dirty="0"/>
              </a:p>
            </p:txBody>
          </p:sp>
          <p:sp>
            <p:nvSpPr>
              <p:cNvPr id="6" name="CaixaDeTexto 5">
                <a:extLst>
                  <a:ext uri="{FF2B5EF4-FFF2-40B4-BE49-F238E27FC236}">
                    <a16:creationId xmlns:a16="http://schemas.microsoft.com/office/drawing/2014/main" id="{FE6E13B7-374A-9DCC-0638-960BEF19CE68}"/>
                  </a:ext>
                </a:extLst>
              </p:cNvPr>
              <p:cNvSpPr txBox="1"/>
              <p:nvPr/>
            </p:nvSpPr>
            <p:spPr>
              <a:xfrm>
                <a:off x="3082519" y="2630438"/>
                <a:ext cx="2702801" cy="2308324"/>
              </a:xfrm>
              <a:prstGeom prst="rect">
                <a:avLst/>
              </a:prstGeom>
              <a:noFill/>
            </p:spPr>
            <p:txBody>
              <a:bodyPr wrap="square">
                <a:spAutoFit/>
              </a:bodyPr>
              <a:lstStyle/>
              <a:p>
                <a:r>
                  <a:rPr lang="pt-BR" sz="1600" dirty="0">
                    <a:solidFill>
                      <a:schemeClr val="bg2">
                        <a:lumMod val="25000"/>
                      </a:schemeClr>
                    </a:solidFill>
                    <a:effectLst/>
                  </a:rPr>
                  <a:t>In </a:t>
                </a:r>
                <a:r>
                  <a:rPr lang="pt-BR" sz="1600" dirty="0" err="1">
                    <a:solidFill>
                      <a:schemeClr val="bg2">
                        <a:lumMod val="25000"/>
                      </a:schemeClr>
                    </a:solidFill>
                    <a:effectLst/>
                  </a:rPr>
                  <a:t>pulvinar</a:t>
                </a:r>
                <a:r>
                  <a:rPr lang="pt-BR" sz="1600" dirty="0">
                    <a:solidFill>
                      <a:schemeClr val="bg2">
                        <a:lumMod val="25000"/>
                      </a:schemeClr>
                    </a:solidFill>
                    <a:effectLst/>
                  </a:rPr>
                  <a:t> </a:t>
                </a:r>
                <a:r>
                  <a:rPr lang="pt-BR" sz="1600" dirty="0" err="1">
                    <a:solidFill>
                      <a:schemeClr val="bg2">
                        <a:lumMod val="25000"/>
                      </a:schemeClr>
                    </a:solidFill>
                    <a:effectLst/>
                  </a:rPr>
                  <a:t>odio</a:t>
                </a:r>
                <a:r>
                  <a:rPr lang="pt-BR" sz="1600" dirty="0">
                    <a:solidFill>
                      <a:schemeClr val="bg2">
                        <a:lumMod val="25000"/>
                      </a:schemeClr>
                    </a:solidFill>
                    <a:effectLst/>
                  </a:rPr>
                  <a:t> nunc, ut </a:t>
                </a:r>
                <a:r>
                  <a:rPr lang="pt-BR" sz="1600" dirty="0" err="1">
                    <a:solidFill>
                      <a:schemeClr val="bg2">
                        <a:lumMod val="25000"/>
                      </a:schemeClr>
                    </a:solidFill>
                    <a:effectLst/>
                  </a:rPr>
                  <a:t>commodo</a:t>
                </a:r>
                <a:r>
                  <a:rPr lang="pt-BR" sz="1600" dirty="0">
                    <a:solidFill>
                      <a:schemeClr val="bg2">
                        <a:lumMod val="25000"/>
                      </a:schemeClr>
                    </a:solidFill>
                    <a:effectLst/>
                  </a:rPr>
                  <a:t> </a:t>
                </a:r>
                <a:r>
                  <a:rPr lang="pt-BR" sz="1600" dirty="0" err="1">
                    <a:solidFill>
                      <a:schemeClr val="bg2">
                        <a:lumMod val="25000"/>
                      </a:schemeClr>
                    </a:solidFill>
                    <a:effectLst/>
                  </a:rPr>
                  <a:t>lacus</a:t>
                </a:r>
                <a:r>
                  <a:rPr lang="pt-BR" sz="1600" dirty="0">
                    <a:solidFill>
                      <a:schemeClr val="bg2">
                        <a:lumMod val="25000"/>
                      </a:schemeClr>
                    </a:solidFill>
                    <a:effectLst/>
                  </a:rPr>
                  <a:t> </a:t>
                </a:r>
                <a:r>
                  <a:rPr lang="pt-BR" sz="1600" dirty="0" err="1">
                    <a:solidFill>
                      <a:schemeClr val="bg2">
                        <a:lumMod val="25000"/>
                      </a:schemeClr>
                    </a:solidFill>
                    <a:effectLst/>
                  </a:rPr>
                  <a:t>feugiat</a:t>
                </a:r>
                <a:r>
                  <a:rPr lang="pt-BR" sz="1600" dirty="0">
                    <a:solidFill>
                      <a:schemeClr val="bg2">
                        <a:lumMod val="25000"/>
                      </a:schemeClr>
                    </a:solidFill>
                    <a:effectLst/>
                  </a:rPr>
                  <a:t> in. In </a:t>
                </a:r>
                <a:r>
                  <a:rPr lang="pt-BR" sz="1600" dirty="0" err="1">
                    <a:solidFill>
                      <a:schemeClr val="bg2">
                        <a:lumMod val="25000"/>
                      </a:schemeClr>
                    </a:solidFill>
                    <a:effectLst/>
                  </a:rPr>
                  <a:t>imperdiet</a:t>
                </a:r>
                <a:r>
                  <a:rPr lang="pt-BR" sz="1600" dirty="0">
                    <a:solidFill>
                      <a:schemeClr val="bg2">
                        <a:lumMod val="25000"/>
                      </a:schemeClr>
                    </a:solidFill>
                    <a:effectLst/>
                  </a:rPr>
                  <a:t> </a:t>
                </a:r>
                <a:r>
                  <a:rPr lang="pt-BR" sz="1600" dirty="0" err="1">
                    <a:solidFill>
                      <a:schemeClr val="bg2">
                        <a:lumMod val="25000"/>
                      </a:schemeClr>
                    </a:solidFill>
                    <a:effectLst/>
                  </a:rPr>
                  <a:t>tortor</a:t>
                </a:r>
                <a:r>
                  <a:rPr lang="pt-BR" sz="1600" dirty="0">
                    <a:solidFill>
                      <a:schemeClr val="bg2">
                        <a:lumMod val="25000"/>
                      </a:schemeClr>
                    </a:solidFill>
                    <a:effectLst/>
                  </a:rPr>
                  <a:t> ac </a:t>
                </a:r>
                <a:r>
                  <a:rPr lang="pt-BR" sz="1600" dirty="0" err="1">
                    <a:solidFill>
                      <a:schemeClr val="bg2">
                        <a:lumMod val="25000"/>
                      </a:schemeClr>
                    </a:solidFill>
                    <a:effectLst/>
                  </a:rPr>
                  <a:t>risus</a:t>
                </a:r>
                <a:r>
                  <a:rPr lang="pt-BR" sz="1600" dirty="0">
                    <a:solidFill>
                      <a:schemeClr val="bg2">
                        <a:lumMod val="25000"/>
                      </a:schemeClr>
                    </a:solidFill>
                    <a:effectLst/>
                  </a:rPr>
                  <a:t> </a:t>
                </a:r>
                <a:r>
                  <a:rPr lang="pt-BR" sz="1600" dirty="0" err="1">
                    <a:solidFill>
                      <a:schemeClr val="bg2">
                        <a:lumMod val="25000"/>
                      </a:schemeClr>
                    </a:solidFill>
                    <a:effectLst/>
                  </a:rPr>
                  <a:t>hendrerit</a:t>
                </a:r>
                <a:r>
                  <a:rPr lang="pt-BR" sz="1600" dirty="0">
                    <a:solidFill>
                      <a:schemeClr val="bg2">
                        <a:lumMod val="25000"/>
                      </a:schemeClr>
                    </a:solidFill>
                    <a:effectLst/>
                  </a:rPr>
                  <a:t> </a:t>
                </a:r>
                <a:r>
                  <a:rPr lang="pt-BR" sz="1600" dirty="0" err="1">
                    <a:solidFill>
                      <a:schemeClr val="bg2">
                        <a:lumMod val="25000"/>
                      </a:schemeClr>
                    </a:solidFill>
                    <a:effectLst/>
                  </a:rPr>
                  <a:t>ultrices</a:t>
                </a:r>
                <a:r>
                  <a:rPr lang="pt-BR" sz="1600" dirty="0">
                    <a:solidFill>
                      <a:schemeClr val="bg2">
                        <a:lumMod val="25000"/>
                      </a:schemeClr>
                    </a:solidFill>
                    <a:effectLst/>
                  </a:rPr>
                  <a:t>, </a:t>
                </a:r>
                <a:r>
                  <a:rPr lang="pt-BR" sz="1600" dirty="0" err="1">
                    <a:solidFill>
                      <a:schemeClr val="bg2">
                        <a:lumMod val="25000"/>
                      </a:schemeClr>
                    </a:solidFill>
                    <a:effectLst/>
                  </a:rPr>
                  <a:t>suspendisse</a:t>
                </a:r>
                <a:r>
                  <a:rPr lang="pt-BR" sz="1600" dirty="0">
                    <a:solidFill>
                      <a:schemeClr val="bg2">
                        <a:lumMod val="25000"/>
                      </a:schemeClr>
                    </a:solidFill>
                    <a:effectLst/>
                  </a:rPr>
                  <a:t> </a:t>
                </a:r>
                <a:r>
                  <a:rPr lang="pt-BR" sz="1600" dirty="0" err="1">
                    <a:solidFill>
                      <a:schemeClr val="bg2">
                        <a:lumMod val="25000"/>
                      </a:schemeClr>
                    </a:solidFill>
                    <a:effectLst/>
                  </a:rPr>
                  <a:t>potenti</a:t>
                </a:r>
                <a:r>
                  <a:rPr lang="pt-BR" sz="1600" dirty="0">
                    <a:solidFill>
                      <a:schemeClr val="bg2">
                        <a:lumMod val="25000"/>
                      </a:schemeClr>
                    </a:solidFill>
                    <a:effectLst/>
                  </a:rPr>
                  <a:t>. </a:t>
                </a:r>
                <a:r>
                  <a:rPr lang="pt-BR" sz="1600" dirty="0" err="1">
                    <a:solidFill>
                      <a:schemeClr val="bg2">
                        <a:lumMod val="25000"/>
                      </a:schemeClr>
                    </a:solidFill>
                    <a:effectLst/>
                  </a:rPr>
                  <a:t>Maecenas</a:t>
                </a:r>
                <a:r>
                  <a:rPr lang="pt-BR" sz="1600" dirty="0">
                    <a:solidFill>
                      <a:schemeClr val="bg2">
                        <a:lumMod val="25000"/>
                      </a:schemeClr>
                    </a:solidFill>
                    <a:effectLst/>
                  </a:rPr>
                  <a:t> vitae </a:t>
                </a:r>
                <a:r>
                  <a:rPr lang="pt-BR" sz="1600" dirty="0" err="1">
                    <a:solidFill>
                      <a:schemeClr val="bg2">
                        <a:lumMod val="25000"/>
                      </a:schemeClr>
                    </a:solidFill>
                    <a:effectLst/>
                  </a:rPr>
                  <a:t>elit</a:t>
                </a:r>
                <a:r>
                  <a:rPr lang="pt-BR" sz="1600" dirty="0">
                    <a:solidFill>
                      <a:schemeClr val="bg2">
                        <a:lumMod val="25000"/>
                      </a:schemeClr>
                    </a:solidFill>
                    <a:effectLst/>
                  </a:rPr>
                  <a:t> </a:t>
                </a:r>
                <a:r>
                  <a:rPr lang="pt-BR" sz="1600" dirty="0" err="1">
                    <a:solidFill>
                      <a:schemeClr val="bg2">
                        <a:lumMod val="25000"/>
                      </a:schemeClr>
                    </a:solidFill>
                    <a:effectLst/>
                  </a:rPr>
                  <a:t>ligula</a:t>
                </a:r>
                <a:r>
                  <a:rPr lang="pt-BR" sz="1600" dirty="0">
                    <a:solidFill>
                      <a:schemeClr val="bg2">
                        <a:lumMod val="25000"/>
                      </a:schemeClr>
                    </a:solidFill>
                    <a:effectLst/>
                  </a:rPr>
                  <a:t>. </a:t>
                </a:r>
                <a:r>
                  <a:rPr lang="pt-BR" sz="1600" dirty="0" err="1">
                    <a:solidFill>
                      <a:schemeClr val="bg2">
                        <a:lumMod val="25000"/>
                      </a:schemeClr>
                    </a:solidFill>
                    <a:effectLst/>
                  </a:rPr>
                  <a:t>Sed</a:t>
                </a:r>
                <a:r>
                  <a:rPr lang="pt-BR" sz="1600" dirty="0">
                    <a:solidFill>
                      <a:schemeClr val="bg2">
                        <a:lumMod val="25000"/>
                      </a:schemeClr>
                    </a:solidFill>
                    <a:effectLst/>
                  </a:rPr>
                  <a:t> </a:t>
                </a:r>
                <a:r>
                  <a:rPr lang="pt-BR" sz="1600" dirty="0" err="1">
                    <a:solidFill>
                      <a:schemeClr val="bg2">
                        <a:lumMod val="25000"/>
                      </a:schemeClr>
                    </a:solidFill>
                    <a:effectLst/>
                  </a:rPr>
                  <a:t>sed</a:t>
                </a:r>
                <a:r>
                  <a:rPr lang="pt-BR" sz="1600" dirty="0">
                    <a:solidFill>
                      <a:schemeClr val="bg2">
                        <a:lumMod val="25000"/>
                      </a:schemeClr>
                    </a:solidFill>
                    <a:effectLst/>
                  </a:rPr>
                  <a:t> </a:t>
                </a:r>
                <a:r>
                  <a:rPr lang="pt-BR" sz="1600" dirty="0" err="1">
                    <a:solidFill>
                      <a:schemeClr val="bg2">
                        <a:lumMod val="25000"/>
                      </a:schemeClr>
                    </a:solidFill>
                    <a:effectLst/>
                  </a:rPr>
                  <a:t>turpis</a:t>
                </a:r>
                <a:r>
                  <a:rPr lang="pt-BR" sz="1600" dirty="0">
                    <a:solidFill>
                      <a:schemeClr val="bg2">
                        <a:lumMod val="25000"/>
                      </a:schemeClr>
                    </a:solidFill>
                    <a:effectLst/>
                  </a:rPr>
                  <a:t> </a:t>
                </a:r>
                <a:r>
                  <a:rPr lang="pt-BR" sz="1600" dirty="0" err="1">
                    <a:solidFill>
                      <a:schemeClr val="bg2">
                        <a:lumMod val="25000"/>
                      </a:schemeClr>
                    </a:solidFill>
                    <a:effectLst/>
                  </a:rPr>
                  <a:t>purus</a:t>
                </a:r>
                <a:r>
                  <a:rPr lang="pt-BR" sz="1600" dirty="0">
                    <a:solidFill>
                      <a:schemeClr val="bg2">
                        <a:lumMod val="25000"/>
                      </a:schemeClr>
                    </a:solidFill>
                    <a:effectLst/>
                  </a:rPr>
                  <a:t>, </a:t>
                </a:r>
                <a:r>
                  <a:rPr lang="pt-BR" sz="1600" dirty="0" err="1">
                    <a:solidFill>
                      <a:schemeClr val="bg2">
                        <a:lumMod val="25000"/>
                      </a:schemeClr>
                    </a:solidFill>
                    <a:effectLst/>
                  </a:rPr>
                  <a:t>nam</a:t>
                </a:r>
                <a:r>
                  <a:rPr lang="pt-BR" sz="1600" dirty="0">
                    <a:solidFill>
                      <a:schemeClr val="bg2">
                        <a:lumMod val="25000"/>
                      </a:schemeClr>
                    </a:solidFill>
                    <a:effectLst/>
                  </a:rPr>
                  <a:t> in </a:t>
                </a:r>
                <a:r>
                  <a:rPr lang="pt-BR" sz="1600" dirty="0" err="1">
                    <a:solidFill>
                      <a:schemeClr val="bg2">
                        <a:lumMod val="25000"/>
                      </a:schemeClr>
                    </a:solidFill>
                    <a:effectLst/>
                  </a:rPr>
                  <a:t>enim</a:t>
                </a:r>
                <a:r>
                  <a:rPr lang="pt-BR" sz="1600" dirty="0">
                    <a:solidFill>
                      <a:schemeClr val="bg2">
                        <a:lumMod val="25000"/>
                      </a:schemeClr>
                    </a:solidFill>
                    <a:effectLst/>
                  </a:rPr>
                  <a:t> </a:t>
                </a:r>
                <a:r>
                  <a:rPr lang="pt-BR" sz="1600" dirty="0" err="1">
                    <a:solidFill>
                      <a:schemeClr val="bg2">
                        <a:lumMod val="25000"/>
                      </a:schemeClr>
                    </a:solidFill>
                    <a:effectLst/>
                  </a:rPr>
                  <a:t>metus</a:t>
                </a:r>
                <a:r>
                  <a:rPr lang="pt-BR" sz="1600" dirty="0">
                    <a:solidFill>
                      <a:schemeClr val="bg2">
                        <a:lumMod val="25000"/>
                      </a:schemeClr>
                    </a:solidFill>
                    <a:effectLst/>
                  </a:rPr>
                  <a:t>, </a:t>
                </a:r>
                <a:r>
                  <a:rPr lang="pt-BR" sz="1600" dirty="0" err="1">
                    <a:solidFill>
                      <a:schemeClr val="bg2">
                        <a:lumMod val="25000"/>
                      </a:schemeClr>
                    </a:solidFill>
                    <a:effectLst/>
                  </a:rPr>
                  <a:t>pellentesque</a:t>
                </a:r>
                <a:r>
                  <a:rPr lang="pt-BR" sz="1600" dirty="0">
                    <a:solidFill>
                      <a:schemeClr val="bg2">
                        <a:lumMod val="25000"/>
                      </a:schemeClr>
                    </a:solidFill>
                    <a:effectLst/>
                  </a:rPr>
                  <a:t> </a:t>
                </a:r>
                <a:r>
                  <a:rPr lang="pt-BR" sz="1600" dirty="0" err="1">
                    <a:solidFill>
                      <a:schemeClr val="bg2">
                        <a:lumMod val="25000"/>
                      </a:schemeClr>
                    </a:solidFill>
                    <a:effectLst/>
                  </a:rPr>
                  <a:t>dictum</a:t>
                </a:r>
                <a:r>
                  <a:rPr lang="pt-BR" sz="1600" dirty="0">
                    <a:solidFill>
                      <a:schemeClr val="bg2">
                        <a:lumMod val="25000"/>
                      </a:schemeClr>
                    </a:solidFill>
                    <a:effectLst/>
                  </a:rPr>
                  <a:t>, </a:t>
                </a:r>
                <a:r>
                  <a:rPr lang="pt-BR" sz="1600" dirty="0" err="1">
                    <a:solidFill>
                      <a:schemeClr val="bg2">
                        <a:lumMod val="25000"/>
                      </a:schemeClr>
                    </a:solidFill>
                    <a:effectLst/>
                  </a:rPr>
                  <a:t>tortor</a:t>
                </a:r>
                <a:r>
                  <a:rPr lang="pt-BR" sz="1600" dirty="0">
                    <a:solidFill>
                      <a:schemeClr val="bg2">
                        <a:lumMod val="25000"/>
                      </a:schemeClr>
                    </a:solidFill>
                    <a:effectLst/>
                  </a:rPr>
                  <a:t> id </a:t>
                </a:r>
                <a:r>
                  <a:rPr lang="pt-BR" sz="1600" dirty="0" err="1">
                    <a:solidFill>
                      <a:schemeClr val="bg2">
                        <a:lumMod val="25000"/>
                      </a:schemeClr>
                    </a:solidFill>
                    <a:effectLst/>
                  </a:rPr>
                  <a:t>cursus</a:t>
                </a:r>
                <a:r>
                  <a:rPr lang="pt-BR" sz="1600" dirty="0">
                    <a:solidFill>
                      <a:schemeClr val="bg2">
                        <a:lumMod val="25000"/>
                      </a:schemeClr>
                    </a:solidFill>
                    <a:effectLst/>
                  </a:rPr>
                  <a:t> </a:t>
                </a:r>
                <a:r>
                  <a:rPr lang="pt-BR" sz="1600" dirty="0" err="1">
                    <a:solidFill>
                      <a:schemeClr val="bg2">
                        <a:lumMod val="25000"/>
                      </a:schemeClr>
                    </a:solidFill>
                    <a:effectLst/>
                  </a:rPr>
                  <a:t>posuere</a:t>
                </a:r>
                <a:r>
                  <a:rPr lang="pt-BR" sz="1600" dirty="0">
                    <a:solidFill>
                      <a:schemeClr val="bg2">
                        <a:lumMod val="25000"/>
                      </a:schemeClr>
                    </a:solidFill>
                    <a:effectLst/>
                  </a:rPr>
                  <a:t>.</a:t>
                </a:r>
                <a:endParaRPr lang="pt-BR" sz="1600" dirty="0">
                  <a:solidFill>
                    <a:schemeClr val="bg2">
                      <a:lumMod val="25000"/>
                    </a:schemeClr>
                  </a:solidFill>
                </a:endParaRPr>
              </a:p>
            </p:txBody>
          </p:sp>
        </p:grpSp>
        <p:grpSp>
          <p:nvGrpSpPr>
            <p:cNvPr id="33" name="Agrupar 32">
              <a:extLst>
                <a:ext uri="{FF2B5EF4-FFF2-40B4-BE49-F238E27FC236}">
                  <a16:creationId xmlns:a16="http://schemas.microsoft.com/office/drawing/2014/main" id="{E510BF00-6C31-C2F3-87A6-41C46422B5F3}"/>
                </a:ext>
              </a:extLst>
            </p:cNvPr>
            <p:cNvGrpSpPr/>
            <p:nvPr/>
          </p:nvGrpSpPr>
          <p:grpSpPr>
            <a:xfrm>
              <a:off x="6389653" y="1676603"/>
              <a:ext cx="3121093" cy="3504793"/>
              <a:chOff x="6389653" y="1676603"/>
              <a:chExt cx="3121093" cy="3504793"/>
            </a:xfrm>
          </p:grpSpPr>
          <p:sp>
            <p:nvSpPr>
              <p:cNvPr id="26" name="Retângulo: Cantos Arredondados 25">
                <a:extLst>
                  <a:ext uri="{FF2B5EF4-FFF2-40B4-BE49-F238E27FC236}">
                    <a16:creationId xmlns:a16="http://schemas.microsoft.com/office/drawing/2014/main" id="{6AABF71C-6B7F-0603-2087-01AFC9BDCD19}"/>
                  </a:ext>
                </a:extLst>
              </p:cNvPr>
              <p:cNvSpPr/>
              <p:nvPr/>
            </p:nvSpPr>
            <p:spPr>
              <a:xfrm>
                <a:off x="6389653" y="1676603"/>
                <a:ext cx="3121093" cy="3504793"/>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8" name="CaixaDeTexto 27">
                <a:extLst>
                  <a:ext uri="{FF2B5EF4-FFF2-40B4-BE49-F238E27FC236}">
                    <a16:creationId xmlns:a16="http://schemas.microsoft.com/office/drawing/2014/main" id="{3B264C44-F875-AF07-4499-D13A3EC6FCBB}"/>
                  </a:ext>
                </a:extLst>
              </p:cNvPr>
              <p:cNvSpPr txBox="1"/>
              <p:nvPr/>
            </p:nvSpPr>
            <p:spPr>
              <a:xfrm>
                <a:off x="6598799" y="1915473"/>
                <a:ext cx="2702801" cy="646331"/>
              </a:xfrm>
              <a:prstGeom prst="rect">
                <a:avLst/>
              </a:prstGeom>
              <a:noFill/>
            </p:spPr>
            <p:txBody>
              <a:bodyPr wrap="square">
                <a:spAutoFit/>
              </a:bodyPr>
              <a:lstStyle/>
              <a:p>
                <a:r>
                  <a:rPr lang="pt-BR" b="1" dirty="0">
                    <a:effectLst/>
                  </a:rPr>
                  <a:t>Título do card </a:t>
                </a:r>
                <a:r>
                  <a:rPr lang="pt-BR" b="1" dirty="0" err="1">
                    <a:effectLst/>
                  </a:rPr>
                  <a:t>lorem</a:t>
                </a:r>
                <a:r>
                  <a:rPr lang="pt-BR" b="1" dirty="0">
                    <a:effectLst/>
                  </a:rPr>
                  <a:t> ipsum </a:t>
                </a:r>
                <a:r>
                  <a:rPr lang="pt-BR" b="1" dirty="0" err="1">
                    <a:effectLst/>
                  </a:rPr>
                  <a:t>dolor</a:t>
                </a:r>
                <a:r>
                  <a:rPr lang="pt-BR" b="1" dirty="0">
                    <a:effectLst/>
                  </a:rPr>
                  <a:t> </a:t>
                </a:r>
                <a:r>
                  <a:rPr lang="pt-BR" b="1" dirty="0" err="1">
                    <a:effectLst/>
                  </a:rPr>
                  <a:t>sit</a:t>
                </a:r>
                <a:r>
                  <a:rPr lang="pt-BR" b="1" dirty="0">
                    <a:effectLst/>
                  </a:rPr>
                  <a:t> </a:t>
                </a:r>
                <a:r>
                  <a:rPr lang="pt-BR" b="1" dirty="0" err="1">
                    <a:effectLst/>
                  </a:rPr>
                  <a:t>amet</a:t>
                </a:r>
                <a:endParaRPr lang="pt-BR" b="1" dirty="0"/>
              </a:p>
            </p:txBody>
          </p:sp>
          <p:sp>
            <p:nvSpPr>
              <p:cNvPr id="29" name="CaixaDeTexto 28">
                <a:extLst>
                  <a:ext uri="{FF2B5EF4-FFF2-40B4-BE49-F238E27FC236}">
                    <a16:creationId xmlns:a16="http://schemas.microsoft.com/office/drawing/2014/main" id="{53768673-1C01-26BD-D05D-0C5FE7DA2A48}"/>
                  </a:ext>
                </a:extLst>
              </p:cNvPr>
              <p:cNvSpPr txBox="1"/>
              <p:nvPr/>
            </p:nvSpPr>
            <p:spPr>
              <a:xfrm>
                <a:off x="6598799" y="2631976"/>
                <a:ext cx="2702801" cy="2308324"/>
              </a:xfrm>
              <a:prstGeom prst="rect">
                <a:avLst/>
              </a:prstGeom>
              <a:noFill/>
            </p:spPr>
            <p:txBody>
              <a:bodyPr wrap="square">
                <a:spAutoFit/>
              </a:bodyPr>
              <a:lstStyle/>
              <a:p>
                <a:r>
                  <a:rPr lang="pt-BR" sz="1600" dirty="0">
                    <a:solidFill>
                      <a:schemeClr val="bg2">
                        <a:lumMod val="25000"/>
                      </a:schemeClr>
                    </a:solidFill>
                    <a:effectLst/>
                  </a:rPr>
                  <a:t>In </a:t>
                </a:r>
                <a:r>
                  <a:rPr lang="pt-BR" sz="1600" dirty="0" err="1">
                    <a:solidFill>
                      <a:schemeClr val="bg2">
                        <a:lumMod val="25000"/>
                      </a:schemeClr>
                    </a:solidFill>
                    <a:effectLst/>
                  </a:rPr>
                  <a:t>pulvinar</a:t>
                </a:r>
                <a:r>
                  <a:rPr lang="pt-BR" sz="1600" dirty="0">
                    <a:solidFill>
                      <a:schemeClr val="bg2">
                        <a:lumMod val="25000"/>
                      </a:schemeClr>
                    </a:solidFill>
                    <a:effectLst/>
                  </a:rPr>
                  <a:t> </a:t>
                </a:r>
                <a:r>
                  <a:rPr lang="pt-BR" sz="1600" dirty="0" err="1">
                    <a:solidFill>
                      <a:schemeClr val="bg2">
                        <a:lumMod val="25000"/>
                      </a:schemeClr>
                    </a:solidFill>
                    <a:effectLst/>
                  </a:rPr>
                  <a:t>odio</a:t>
                </a:r>
                <a:r>
                  <a:rPr lang="pt-BR" sz="1600" dirty="0">
                    <a:solidFill>
                      <a:schemeClr val="bg2">
                        <a:lumMod val="25000"/>
                      </a:schemeClr>
                    </a:solidFill>
                    <a:effectLst/>
                  </a:rPr>
                  <a:t> nunc, ut </a:t>
                </a:r>
                <a:r>
                  <a:rPr lang="pt-BR" sz="1600" dirty="0" err="1">
                    <a:solidFill>
                      <a:schemeClr val="bg2">
                        <a:lumMod val="25000"/>
                      </a:schemeClr>
                    </a:solidFill>
                    <a:effectLst/>
                  </a:rPr>
                  <a:t>commodo</a:t>
                </a:r>
                <a:r>
                  <a:rPr lang="pt-BR" sz="1600" dirty="0">
                    <a:solidFill>
                      <a:schemeClr val="bg2">
                        <a:lumMod val="25000"/>
                      </a:schemeClr>
                    </a:solidFill>
                    <a:effectLst/>
                  </a:rPr>
                  <a:t> </a:t>
                </a:r>
                <a:r>
                  <a:rPr lang="pt-BR" sz="1600" dirty="0" err="1">
                    <a:solidFill>
                      <a:schemeClr val="bg2">
                        <a:lumMod val="25000"/>
                      </a:schemeClr>
                    </a:solidFill>
                    <a:effectLst/>
                  </a:rPr>
                  <a:t>lacus</a:t>
                </a:r>
                <a:r>
                  <a:rPr lang="pt-BR" sz="1600" dirty="0">
                    <a:solidFill>
                      <a:schemeClr val="bg2">
                        <a:lumMod val="25000"/>
                      </a:schemeClr>
                    </a:solidFill>
                    <a:effectLst/>
                  </a:rPr>
                  <a:t> </a:t>
                </a:r>
                <a:r>
                  <a:rPr lang="pt-BR" sz="1600" dirty="0" err="1">
                    <a:solidFill>
                      <a:schemeClr val="bg2">
                        <a:lumMod val="25000"/>
                      </a:schemeClr>
                    </a:solidFill>
                    <a:effectLst/>
                  </a:rPr>
                  <a:t>feugiat</a:t>
                </a:r>
                <a:r>
                  <a:rPr lang="pt-BR" sz="1600" dirty="0">
                    <a:solidFill>
                      <a:schemeClr val="bg2">
                        <a:lumMod val="25000"/>
                      </a:schemeClr>
                    </a:solidFill>
                    <a:effectLst/>
                  </a:rPr>
                  <a:t> in. In </a:t>
                </a:r>
                <a:r>
                  <a:rPr lang="pt-BR" sz="1600" dirty="0" err="1">
                    <a:solidFill>
                      <a:schemeClr val="bg2">
                        <a:lumMod val="25000"/>
                      </a:schemeClr>
                    </a:solidFill>
                    <a:effectLst/>
                  </a:rPr>
                  <a:t>imperdiet</a:t>
                </a:r>
                <a:r>
                  <a:rPr lang="pt-BR" sz="1600" dirty="0">
                    <a:solidFill>
                      <a:schemeClr val="bg2">
                        <a:lumMod val="25000"/>
                      </a:schemeClr>
                    </a:solidFill>
                    <a:effectLst/>
                  </a:rPr>
                  <a:t> </a:t>
                </a:r>
                <a:r>
                  <a:rPr lang="pt-BR" sz="1600" dirty="0" err="1">
                    <a:solidFill>
                      <a:schemeClr val="bg2">
                        <a:lumMod val="25000"/>
                      </a:schemeClr>
                    </a:solidFill>
                    <a:effectLst/>
                  </a:rPr>
                  <a:t>tortor</a:t>
                </a:r>
                <a:r>
                  <a:rPr lang="pt-BR" sz="1600" dirty="0">
                    <a:solidFill>
                      <a:schemeClr val="bg2">
                        <a:lumMod val="25000"/>
                      </a:schemeClr>
                    </a:solidFill>
                    <a:effectLst/>
                  </a:rPr>
                  <a:t> ac </a:t>
                </a:r>
                <a:r>
                  <a:rPr lang="pt-BR" sz="1600" dirty="0" err="1">
                    <a:solidFill>
                      <a:schemeClr val="bg2">
                        <a:lumMod val="25000"/>
                      </a:schemeClr>
                    </a:solidFill>
                    <a:effectLst/>
                  </a:rPr>
                  <a:t>risus</a:t>
                </a:r>
                <a:r>
                  <a:rPr lang="pt-BR" sz="1600" dirty="0">
                    <a:solidFill>
                      <a:schemeClr val="bg2">
                        <a:lumMod val="25000"/>
                      </a:schemeClr>
                    </a:solidFill>
                    <a:effectLst/>
                  </a:rPr>
                  <a:t> </a:t>
                </a:r>
                <a:r>
                  <a:rPr lang="pt-BR" sz="1600" dirty="0" err="1">
                    <a:solidFill>
                      <a:schemeClr val="bg2">
                        <a:lumMod val="25000"/>
                      </a:schemeClr>
                    </a:solidFill>
                    <a:effectLst/>
                  </a:rPr>
                  <a:t>hendrerit</a:t>
                </a:r>
                <a:r>
                  <a:rPr lang="pt-BR" sz="1600" dirty="0">
                    <a:solidFill>
                      <a:schemeClr val="bg2">
                        <a:lumMod val="25000"/>
                      </a:schemeClr>
                    </a:solidFill>
                    <a:effectLst/>
                  </a:rPr>
                  <a:t> </a:t>
                </a:r>
                <a:r>
                  <a:rPr lang="pt-BR" sz="1600" dirty="0" err="1">
                    <a:solidFill>
                      <a:schemeClr val="bg2">
                        <a:lumMod val="25000"/>
                      </a:schemeClr>
                    </a:solidFill>
                    <a:effectLst/>
                  </a:rPr>
                  <a:t>ultrices</a:t>
                </a:r>
                <a:r>
                  <a:rPr lang="pt-BR" sz="1600" dirty="0">
                    <a:solidFill>
                      <a:schemeClr val="bg2">
                        <a:lumMod val="25000"/>
                      </a:schemeClr>
                    </a:solidFill>
                    <a:effectLst/>
                  </a:rPr>
                  <a:t>, </a:t>
                </a:r>
                <a:r>
                  <a:rPr lang="pt-BR" sz="1600" dirty="0" err="1">
                    <a:solidFill>
                      <a:schemeClr val="bg2">
                        <a:lumMod val="25000"/>
                      </a:schemeClr>
                    </a:solidFill>
                    <a:effectLst/>
                  </a:rPr>
                  <a:t>suspendisse</a:t>
                </a:r>
                <a:r>
                  <a:rPr lang="pt-BR" sz="1600" dirty="0">
                    <a:solidFill>
                      <a:schemeClr val="bg2">
                        <a:lumMod val="25000"/>
                      </a:schemeClr>
                    </a:solidFill>
                    <a:effectLst/>
                  </a:rPr>
                  <a:t> </a:t>
                </a:r>
                <a:r>
                  <a:rPr lang="pt-BR" sz="1600" dirty="0" err="1">
                    <a:solidFill>
                      <a:schemeClr val="bg2">
                        <a:lumMod val="25000"/>
                      </a:schemeClr>
                    </a:solidFill>
                    <a:effectLst/>
                  </a:rPr>
                  <a:t>potenti</a:t>
                </a:r>
                <a:r>
                  <a:rPr lang="pt-BR" sz="1600" dirty="0">
                    <a:solidFill>
                      <a:schemeClr val="bg2">
                        <a:lumMod val="25000"/>
                      </a:schemeClr>
                    </a:solidFill>
                    <a:effectLst/>
                  </a:rPr>
                  <a:t>. </a:t>
                </a:r>
                <a:r>
                  <a:rPr lang="pt-BR" sz="1600" dirty="0" err="1">
                    <a:solidFill>
                      <a:schemeClr val="bg2">
                        <a:lumMod val="25000"/>
                      </a:schemeClr>
                    </a:solidFill>
                    <a:effectLst/>
                  </a:rPr>
                  <a:t>Maecenas</a:t>
                </a:r>
                <a:r>
                  <a:rPr lang="pt-BR" sz="1600" dirty="0">
                    <a:solidFill>
                      <a:schemeClr val="bg2">
                        <a:lumMod val="25000"/>
                      </a:schemeClr>
                    </a:solidFill>
                    <a:effectLst/>
                  </a:rPr>
                  <a:t> vitae </a:t>
                </a:r>
                <a:r>
                  <a:rPr lang="pt-BR" sz="1600" dirty="0" err="1">
                    <a:solidFill>
                      <a:schemeClr val="bg2">
                        <a:lumMod val="25000"/>
                      </a:schemeClr>
                    </a:solidFill>
                    <a:effectLst/>
                  </a:rPr>
                  <a:t>elit</a:t>
                </a:r>
                <a:r>
                  <a:rPr lang="pt-BR" sz="1600" dirty="0">
                    <a:solidFill>
                      <a:schemeClr val="bg2">
                        <a:lumMod val="25000"/>
                      </a:schemeClr>
                    </a:solidFill>
                    <a:effectLst/>
                  </a:rPr>
                  <a:t> </a:t>
                </a:r>
                <a:r>
                  <a:rPr lang="pt-BR" sz="1600" dirty="0" err="1">
                    <a:solidFill>
                      <a:schemeClr val="bg2">
                        <a:lumMod val="25000"/>
                      </a:schemeClr>
                    </a:solidFill>
                    <a:effectLst/>
                  </a:rPr>
                  <a:t>ligula</a:t>
                </a:r>
                <a:r>
                  <a:rPr lang="pt-BR" sz="1600" dirty="0">
                    <a:solidFill>
                      <a:schemeClr val="bg2">
                        <a:lumMod val="25000"/>
                      </a:schemeClr>
                    </a:solidFill>
                    <a:effectLst/>
                  </a:rPr>
                  <a:t>. </a:t>
                </a:r>
                <a:r>
                  <a:rPr lang="pt-BR" sz="1600" dirty="0" err="1">
                    <a:solidFill>
                      <a:schemeClr val="bg2">
                        <a:lumMod val="25000"/>
                      </a:schemeClr>
                    </a:solidFill>
                    <a:effectLst/>
                  </a:rPr>
                  <a:t>Sed</a:t>
                </a:r>
                <a:r>
                  <a:rPr lang="pt-BR" sz="1600" dirty="0">
                    <a:solidFill>
                      <a:schemeClr val="bg2">
                        <a:lumMod val="25000"/>
                      </a:schemeClr>
                    </a:solidFill>
                    <a:effectLst/>
                  </a:rPr>
                  <a:t> </a:t>
                </a:r>
                <a:r>
                  <a:rPr lang="pt-BR" sz="1600" dirty="0" err="1">
                    <a:solidFill>
                      <a:schemeClr val="bg2">
                        <a:lumMod val="25000"/>
                      </a:schemeClr>
                    </a:solidFill>
                    <a:effectLst/>
                  </a:rPr>
                  <a:t>sed</a:t>
                </a:r>
                <a:r>
                  <a:rPr lang="pt-BR" sz="1600" dirty="0">
                    <a:solidFill>
                      <a:schemeClr val="bg2">
                        <a:lumMod val="25000"/>
                      </a:schemeClr>
                    </a:solidFill>
                    <a:effectLst/>
                  </a:rPr>
                  <a:t> </a:t>
                </a:r>
                <a:r>
                  <a:rPr lang="pt-BR" sz="1600" dirty="0" err="1">
                    <a:solidFill>
                      <a:schemeClr val="bg2">
                        <a:lumMod val="25000"/>
                      </a:schemeClr>
                    </a:solidFill>
                    <a:effectLst/>
                  </a:rPr>
                  <a:t>turpis</a:t>
                </a:r>
                <a:r>
                  <a:rPr lang="pt-BR" sz="1600" dirty="0">
                    <a:solidFill>
                      <a:schemeClr val="bg2">
                        <a:lumMod val="25000"/>
                      </a:schemeClr>
                    </a:solidFill>
                    <a:effectLst/>
                  </a:rPr>
                  <a:t> </a:t>
                </a:r>
                <a:r>
                  <a:rPr lang="pt-BR" sz="1600" dirty="0" err="1">
                    <a:solidFill>
                      <a:schemeClr val="bg2">
                        <a:lumMod val="25000"/>
                      </a:schemeClr>
                    </a:solidFill>
                    <a:effectLst/>
                  </a:rPr>
                  <a:t>purus</a:t>
                </a:r>
                <a:r>
                  <a:rPr lang="pt-BR" sz="1600" dirty="0">
                    <a:solidFill>
                      <a:schemeClr val="bg2">
                        <a:lumMod val="25000"/>
                      </a:schemeClr>
                    </a:solidFill>
                    <a:effectLst/>
                  </a:rPr>
                  <a:t>, </a:t>
                </a:r>
                <a:r>
                  <a:rPr lang="pt-BR" sz="1600" dirty="0" err="1">
                    <a:solidFill>
                      <a:schemeClr val="bg2">
                        <a:lumMod val="25000"/>
                      </a:schemeClr>
                    </a:solidFill>
                    <a:effectLst/>
                  </a:rPr>
                  <a:t>nam</a:t>
                </a:r>
                <a:r>
                  <a:rPr lang="pt-BR" sz="1600" dirty="0">
                    <a:solidFill>
                      <a:schemeClr val="bg2">
                        <a:lumMod val="25000"/>
                      </a:schemeClr>
                    </a:solidFill>
                    <a:effectLst/>
                  </a:rPr>
                  <a:t> in </a:t>
                </a:r>
                <a:r>
                  <a:rPr lang="pt-BR" sz="1600" dirty="0" err="1">
                    <a:solidFill>
                      <a:schemeClr val="bg2">
                        <a:lumMod val="25000"/>
                      </a:schemeClr>
                    </a:solidFill>
                    <a:effectLst/>
                  </a:rPr>
                  <a:t>enim</a:t>
                </a:r>
                <a:r>
                  <a:rPr lang="pt-BR" sz="1600" dirty="0">
                    <a:solidFill>
                      <a:schemeClr val="bg2">
                        <a:lumMod val="25000"/>
                      </a:schemeClr>
                    </a:solidFill>
                    <a:effectLst/>
                  </a:rPr>
                  <a:t> </a:t>
                </a:r>
                <a:r>
                  <a:rPr lang="pt-BR" sz="1600" dirty="0" err="1">
                    <a:solidFill>
                      <a:schemeClr val="bg2">
                        <a:lumMod val="25000"/>
                      </a:schemeClr>
                    </a:solidFill>
                    <a:effectLst/>
                  </a:rPr>
                  <a:t>metus</a:t>
                </a:r>
                <a:r>
                  <a:rPr lang="pt-BR" sz="1600" dirty="0">
                    <a:solidFill>
                      <a:schemeClr val="bg2">
                        <a:lumMod val="25000"/>
                      </a:schemeClr>
                    </a:solidFill>
                    <a:effectLst/>
                  </a:rPr>
                  <a:t>, </a:t>
                </a:r>
                <a:r>
                  <a:rPr lang="pt-BR" sz="1600" dirty="0" err="1">
                    <a:solidFill>
                      <a:schemeClr val="bg2">
                        <a:lumMod val="25000"/>
                      </a:schemeClr>
                    </a:solidFill>
                    <a:effectLst/>
                  </a:rPr>
                  <a:t>pellentesque</a:t>
                </a:r>
                <a:r>
                  <a:rPr lang="pt-BR" sz="1600" dirty="0">
                    <a:solidFill>
                      <a:schemeClr val="bg2">
                        <a:lumMod val="25000"/>
                      </a:schemeClr>
                    </a:solidFill>
                    <a:effectLst/>
                  </a:rPr>
                  <a:t> </a:t>
                </a:r>
                <a:r>
                  <a:rPr lang="pt-BR" sz="1600" dirty="0" err="1">
                    <a:solidFill>
                      <a:schemeClr val="bg2">
                        <a:lumMod val="25000"/>
                      </a:schemeClr>
                    </a:solidFill>
                    <a:effectLst/>
                  </a:rPr>
                  <a:t>dictum</a:t>
                </a:r>
                <a:r>
                  <a:rPr lang="pt-BR" sz="1600" dirty="0">
                    <a:solidFill>
                      <a:schemeClr val="bg2">
                        <a:lumMod val="25000"/>
                      </a:schemeClr>
                    </a:solidFill>
                    <a:effectLst/>
                  </a:rPr>
                  <a:t>, </a:t>
                </a:r>
                <a:r>
                  <a:rPr lang="pt-BR" sz="1600" dirty="0" err="1">
                    <a:solidFill>
                      <a:schemeClr val="bg2">
                        <a:lumMod val="25000"/>
                      </a:schemeClr>
                    </a:solidFill>
                    <a:effectLst/>
                  </a:rPr>
                  <a:t>tortor</a:t>
                </a:r>
                <a:r>
                  <a:rPr lang="pt-BR" sz="1600" dirty="0">
                    <a:solidFill>
                      <a:schemeClr val="bg2">
                        <a:lumMod val="25000"/>
                      </a:schemeClr>
                    </a:solidFill>
                    <a:effectLst/>
                  </a:rPr>
                  <a:t> id </a:t>
                </a:r>
                <a:r>
                  <a:rPr lang="pt-BR" sz="1600" dirty="0" err="1">
                    <a:solidFill>
                      <a:schemeClr val="bg2">
                        <a:lumMod val="25000"/>
                      </a:schemeClr>
                    </a:solidFill>
                    <a:effectLst/>
                  </a:rPr>
                  <a:t>cursus</a:t>
                </a:r>
                <a:r>
                  <a:rPr lang="pt-BR" sz="1600" dirty="0">
                    <a:solidFill>
                      <a:schemeClr val="bg2">
                        <a:lumMod val="25000"/>
                      </a:schemeClr>
                    </a:solidFill>
                    <a:effectLst/>
                  </a:rPr>
                  <a:t> </a:t>
                </a:r>
                <a:r>
                  <a:rPr lang="pt-BR" sz="1600" dirty="0" err="1">
                    <a:solidFill>
                      <a:schemeClr val="bg2">
                        <a:lumMod val="25000"/>
                      </a:schemeClr>
                    </a:solidFill>
                    <a:effectLst/>
                  </a:rPr>
                  <a:t>posuere</a:t>
                </a:r>
                <a:r>
                  <a:rPr lang="pt-BR" sz="1600" dirty="0">
                    <a:solidFill>
                      <a:schemeClr val="bg2">
                        <a:lumMod val="25000"/>
                      </a:schemeClr>
                    </a:solidFill>
                    <a:effectLst/>
                  </a:rPr>
                  <a:t>.</a:t>
                </a:r>
                <a:endParaRPr lang="pt-BR" sz="1600" dirty="0">
                  <a:solidFill>
                    <a:schemeClr val="bg2">
                      <a:lumMod val="25000"/>
                    </a:schemeClr>
                  </a:solidFill>
                </a:endParaRPr>
              </a:p>
            </p:txBody>
          </p:sp>
        </p:grpSp>
      </p:grpSp>
    </p:spTree>
    <p:extLst>
      <p:ext uri="{BB962C8B-B14F-4D97-AF65-F5344CB8AC3E}">
        <p14:creationId xmlns:p14="http://schemas.microsoft.com/office/powerpoint/2010/main" val="191643772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5" name="Agrupar 4">
            <a:extLst>
              <a:ext uri="{FF2B5EF4-FFF2-40B4-BE49-F238E27FC236}">
                <a16:creationId xmlns:a16="http://schemas.microsoft.com/office/drawing/2014/main" id="{697AB993-B0A7-8101-267B-19A5CE01FBCF}"/>
              </a:ext>
            </a:extLst>
          </p:cNvPr>
          <p:cNvGrpSpPr/>
          <p:nvPr/>
        </p:nvGrpSpPr>
        <p:grpSpPr>
          <a:xfrm>
            <a:off x="12639639" y="2059215"/>
            <a:ext cx="3543790" cy="1685471"/>
            <a:chOff x="12639639" y="382815"/>
            <a:chExt cx="3543790" cy="1685471"/>
          </a:xfrm>
        </p:grpSpPr>
        <p:sp>
          <p:nvSpPr>
            <p:cNvPr id="16" name="Balão de Fala: Retângulo 15">
              <a:extLst>
                <a:ext uri="{FF2B5EF4-FFF2-40B4-BE49-F238E27FC236}">
                  <a16:creationId xmlns:a16="http://schemas.microsoft.com/office/drawing/2014/main" id="{1D5FA31A-8886-63B8-226E-05E99E895117}"/>
                </a:ext>
              </a:extLst>
            </p:cNvPr>
            <p:cNvSpPr/>
            <p:nvPr/>
          </p:nvSpPr>
          <p:spPr>
            <a:xfrm rot="5400000">
              <a:off x="13568798" y="-546344"/>
              <a:ext cx="1685471" cy="3543790"/>
            </a:xfrm>
            <a:prstGeom prst="wedgeRectCallout">
              <a:avLst>
                <a:gd name="adj1" fmla="val -20343"/>
                <a:gd name="adj2" fmla="val 61591"/>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400"/>
            </a:p>
          </p:txBody>
        </p:sp>
        <p:sp>
          <p:nvSpPr>
            <p:cNvPr id="17" name="CaixaDeTexto 16">
              <a:extLst>
                <a:ext uri="{FF2B5EF4-FFF2-40B4-BE49-F238E27FC236}">
                  <a16:creationId xmlns:a16="http://schemas.microsoft.com/office/drawing/2014/main" id="{8946BB82-00F3-FC21-3B05-97D84C74D1FE}"/>
                </a:ext>
              </a:extLst>
            </p:cNvPr>
            <p:cNvSpPr txBox="1"/>
            <p:nvPr/>
          </p:nvSpPr>
          <p:spPr>
            <a:xfrm>
              <a:off x="12816114" y="638629"/>
              <a:ext cx="3222172" cy="1169551"/>
            </a:xfrm>
            <a:prstGeom prst="rect">
              <a:avLst/>
            </a:prstGeom>
            <a:noFill/>
          </p:spPr>
          <p:txBody>
            <a:bodyPr wrap="square" rtlCol="0">
              <a:spAutoFit/>
            </a:bodyPr>
            <a:lstStyle/>
            <a:p>
              <a:r>
                <a:rPr lang="pt-BR" sz="1400">
                  <a:solidFill>
                    <a:schemeClr val="bg1"/>
                  </a:solidFill>
                </a:rPr>
                <a:t>Orientações para professor/LXD:</a:t>
              </a:r>
            </a:p>
            <a:p>
              <a:endParaRPr lang="pt-BR" sz="1400">
                <a:solidFill>
                  <a:schemeClr val="bg1"/>
                </a:solidFill>
              </a:endParaRPr>
            </a:p>
            <a:p>
              <a:r>
                <a:rPr lang="pt-BR" sz="1400">
                  <a:solidFill>
                    <a:schemeClr val="bg1"/>
                  </a:solidFill>
                </a:rPr>
                <a:t>O recurso está agrupado. Para ajustar o recurso inteiro, pressione SHIFT + (seta para cima).</a:t>
              </a:r>
            </a:p>
          </p:txBody>
        </p:sp>
      </p:grpSp>
      <p:grpSp>
        <p:nvGrpSpPr>
          <p:cNvPr id="21" name="Agrupar 20">
            <a:extLst>
              <a:ext uri="{FF2B5EF4-FFF2-40B4-BE49-F238E27FC236}">
                <a16:creationId xmlns:a16="http://schemas.microsoft.com/office/drawing/2014/main" id="{03632624-5197-639E-E302-5739E11F5DC0}"/>
              </a:ext>
            </a:extLst>
          </p:cNvPr>
          <p:cNvGrpSpPr/>
          <p:nvPr/>
        </p:nvGrpSpPr>
        <p:grpSpPr>
          <a:xfrm>
            <a:off x="12639638" y="539973"/>
            <a:ext cx="3543790" cy="1373961"/>
            <a:chOff x="12639639" y="382815"/>
            <a:chExt cx="3543790" cy="1373961"/>
          </a:xfrm>
        </p:grpSpPr>
        <p:sp>
          <p:nvSpPr>
            <p:cNvPr id="22" name="Balão de Fala: Retângulo 21">
              <a:extLst>
                <a:ext uri="{FF2B5EF4-FFF2-40B4-BE49-F238E27FC236}">
                  <a16:creationId xmlns:a16="http://schemas.microsoft.com/office/drawing/2014/main" id="{E2861EEF-0E0B-605E-38C9-5D2E47328169}"/>
                </a:ext>
              </a:extLst>
            </p:cNvPr>
            <p:cNvSpPr/>
            <p:nvPr/>
          </p:nvSpPr>
          <p:spPr>
            <a:xfrm rot="5400000">
              <a:off x="13724553" y="-702099"/>
              <a:ext cx="1373961" cy="3543790"/>
            </a:xfrm>
            <a:prstGeom prst="wedgeRectCallout">
              <a:avLst>
                <a:gd name="adj1" fmla="val -20343"/>
                <a:gd name="adj2" fmla="val 61591"/>
              </a:avLst>
            </a:prstGeom>
            <a:solidFill>
              <a:schemeClr val="bg1"/>
            </a:solidFill>
            <a:ln>
              <a:solidFill>
                <a:srgbClr val="4A5E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400"/>
            </a:p>
          </p:txBody>
        </p:sp>
        <p:sp>
          <p:nvSpPr>
            <p:cNvPr id="23" name="CaixaDeTexto 22">
              <a:extLst>
                <a:ext uri="{FF2B5EF4-FFF2-40B4-BE49-F238E27FC236}">
                  <a16:creationId xmlns:a16="http://schemas.microsoft.com/office/drawing/2014/main" id="{73EC166F-75DF-4E2E-0F95-E058E1C0DA2A}"/>
                </a:ext>
              </a:extLst>
            </p:cNvPr>
            <p:cNvSpPr txBox="1"/>
            <p:nvPr/>
          </p:nvSpPr>
          <p:spPr>
            <a:xfrm>
              <a:off x="12816114" y="638629"/>
              <a:ext cx="3222172" cy="738664"/>
            </a:xfrm>
            <a:prstGeom prst="rect">
              <a:avLst/>
            </a:prstGeom>
            <a:noFill/>
          </p:spPr>
          <p:txBody>
            <a:bodyPr wrap="square" rtlCol="0">
              <a:spAutoFit/>
            </a:bodyPr>
            <a:lstStyle/>
            <a:p>
              <a:r>
                <a:rPr lang="pt-BR" sz="1400">
                  <a:solidFill>
                    <a:srgbClr val="4A5E85"/>
                  </a:solidFill>
                </a:rPr>
                <a:t>Componente:</a:t>
              </a:r>
            </a:p>
            <a:p>
              <a:endParaRPr lang="pt-BR" sz="1400">
                <a:solidFill>
                  <a:srgbClr val="4A5E85"/>
                </a:solidFill>
              </a:endParaRPr>
            </a:p>
            <a:p>
              <a:r>
                <a:rPr lang="pt-BR" sz="1400" b="1">
                  <a:solidFill>
                    <a:srgbClr val="4A5E85"/>
                  </a:solidFill>
                </a:rPr>
                <a:t>Card – texto – variante com 3 cards</a:t>
              </a:r>
            </a:p>
          </p:txBody>
        </p:sp>
      </p:grpSp>
      <p:grpSp>
        <p:nvGrpSpPr>
          <p:cNvPr id="20" name="Agrupar 19">
            <a:extLst>
              <a:ext uri="{FF2B5EF4-FFF2-40B4-BE49-F238E27FC236}">
                <a16:creationId xmlns:a16="http://schemas.microsoft.com/office/drawing/2014/main" id="{AC94A36F-9E51-4EEF-A832-CD1377415DBD}"/>
              </a:ext>
            </a:extLst>
          </p:cNvPr>
          <p:cNvGrpSpPr/>
          <p:nvPr/>
        </p:nvGrpSpPr>
        <p:grpSpPr>
          <a:xfrm>
            <a:off x="1019174" y="1676603"/>
            <a:ext cx="10148156" cy="3504793"/>
            <a:chOff x="1019174" y="1676603"/>
            <a:chExt cx="10148156" cy="3504793"/>
          </a:xfrm>
        </p:grpSpPr>
        <p:grpSp>
          <p:nvGrpSpPr>
            <p:cNvPr id="2" name="Agrupar 1">
              <a:extLst>
                <a:ext uri="{FF2B5EF4-FFF2-40B4-BE49-F238E27FC236}">
                  <a16:creationId xmlns:a16="http://schemas.microsoft.com/office/drawing/2014/main" id="{496A3307-D1B6-8AAA-BE83-F29CEAE84DD0}"/>
                </a:ext>
              </a:extLst>
            </p:cNvPr>
            <p:cNvGrpSpPr/>
            <p:nvPr/>
          </p:nvGrpSpPr>
          <p:grpSpPr>
            <a:xfrm>
              <a:off x="1019174" y="1676603"/>
              <a:ext cx="3121093" cy="3504793"/>
              <a:chOff x="1019174" y="1676603"/>
              <a:chExt cx="3121093" cy="3504793"/>
            </a:xfrm>
          </p:grpSpPr>
          <p:sp>
            <p:nvSpPr>
              <p:cNvPr id="18" name="Retângulo: Cantos Arredondados 17">
                <a:extLst>
                  <a:ext uri="{FF2B5EF4-FFF2-40B4-BE49-F238E27FC236}">
                    <a16:creationId xmlns:a16="http://schemas.microsoft.com/office/drawing/2014/main" id="{7E5481D4-2A2A-7F02-5430-9201238A6122}"/>
                  </a:ext>
                </a:extLst>
              </p:cNvPr>
              <p:cNvSpPr/>
              <p:nvPr/>
            </p:nvSpPr>
            <p:spPr>
              <a:xfrm>
                <a:off x="1019174" y="1676603"/>
                <a:ext cx="3121093" cy="3504793"/>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 name="CaixaDeTexto 3">
                <a:extLst>
                  <a:ext uri="{FF2B5EF4-FFF2-40B4-BE49-F238E27FC236}">
                    <a16:creationId xmlns:a16="http://schemas.microsoft.com/office/drawing/2014/main" id="{204B753B-C0EF-83AF-B9B2-1972F278EA1C}"/>
                  </a:ext>
                </a:extLst>
              </p:cNvPr>
              <p:cNvSpPr txBox="1"/>
              <p:nvPr/>
            </p:nvSpPr>
            <p:spPr>
              <a:xfrm>
                <a:off x="1228319" y="1913935"/>
                <a:ext cx="2702801" cy="646331"/>
              </a:xfrm>
              <a:prstGeom prst="rect">
                <a:avLst/>
              </a:prstGeom>
              <a:noFill/>
            </p:spPr>
            <p:txBody>
              <a:bodyPr wrap="square">
                <a:spAutoFit/>
              </a:bodyPr>
              <a:lstStyle/>
              <a:p>
                <a:r>
                  <a:rPr lang="pt-BR" b="1" dirty="0">
                    <a:effectLst/>
                  </a:rPr>
                  <a:t>Título do card </a:t>
                </a:r>
                <a:r>
                  <a:rPr lang="pt-BR" b="1" dirty="0" err="1">
                    <a:effectLst/>
                  </a:rPr>
                  <a:t>lorem</a:t>
                </a:r>
                <a:r>
                  <a:rPr lang="pt-BR" b="1" dirty="0">
                    <a:effectLst/>
                  </a:rPr>
                  <a:t> ipsum </a:t>
                </a:r>
                <a:r>
                  <a:rPr lang="pt-BR" b="1" dirty="0" err="1">
                    <a:effectLst/>
                  </a:rPr>
                  <a:t>dolor</a:t>
                </a:r>
                <a:r>
                  <a:rPr lang="pt-BR" b="1" dirty="0">
                    <a:effectLst/>
                  </a:rPr>
                  <a:t> </a:t>
                </a:r>
                <a:r>
                  <a:rPr lang="pt-BR" b="1" dirty="0" err="1">
                    <a:effectLst/>
                  </a:rPr>
                  <a:t>sit</a:t>
                </a:r>
                <a:r>
                  <a:rPr lang="pt-BR" b="1" dirty="0">
                    <a:effectLst/>
                  </a:rPr>
                  <a:t> </a:t>
                </a:r>
                <a:r>
                  <a:rPr lang="pt-BR" b="1" dirty="0" err="1">
                    <a:effectLst/>
                  </a:rPr>
                  <a:t>amet</a:t>
                </a:r>
                <a:endParaRPr lang="pt-BR" b="1" dirty="0"/>
              </a:p>
            </p:txBody>
          </p:sp>
          <p:sp>
            <p:nvSpPr>
              <p:cNvPr id="6" name="CaixaDeTexto 5">
                <a:extLst>
                  <a:ext uri="{FF2B5EF4-FFF2-40B4-BE49-F238E27FC236}">
                    <a16:creationId xmlns:a16="http://schemas.microsoft.com/office/drawing/2014/main" id="{FE6E13B7-374A-9DCC-0638-960BEF19CE68}"/>
                  </a:ext>
                </a:extLst>
              </p:cNvPr>
              <p:cNvSpPr txBox="1"/>
              <p:nvPr/>
            </p:nvSpPr>
            <p:spPr>
              <a:xfrm>
                <a:off x="1228319" y="2630438"/>
                <a:ext cx="2702801" cy="2308324"/>
              </a:xfrm>
              <a:prstGeom prst="rect">
                <a:avLst/>
              </a:prstGeom>
              <a:noFill/>
            </p:spPr>
            <p:txBody>
              <a:bodyPr wrap="square">
                <a:spAutoFit/>
              </a:bodyPr>
              <a:lstStyle/>
              <a:p>
                <a:r>
                  <a:rPr lang="pt-BR" sz="1600">
                    <a:solidFill>
                      <a:schemeClr val="bg2">
                        <a:lumMod val="25000"/>
                      </a:schemeClr>
                    </a:solidFill>
                    <a:effectLst/>
                  </a:rPr>
                  <a:t>In </a:t>
                </a:r>
                <a:r>
                  <a:rPr lang="pt-BR" sz="1600" err="1">
                    <a:solidFill>
                      <a:schemeClr val="bg2">
                        <a:lumMod val="25000"/>
                      </a:schemeClr>
                    </a:solidFill>
                    <a:effectLst/>
                  </a:rPr>
                  <a:t>pulvinar</a:t>
                </a:r>
                <a:r>
                  <a:rPr lang="pt-BR" sz="1600">
                    <a:solidFill>
                      <a:schemeClr val="bg2">
                        <a:lumMod val="25000"/>
                      </a:schemeClr>
                    </a:solidFill>
                    <a:effectLst/>
                  </a:rPr>
                  <a:t> </a:t>
                </a:r>
                <a:r>
                  <a:rPr lang="pt-BR" sz="1600" err="1">
                    <a:solidFill>
                      <a:schemeClr val="bg2">
                        <a:lumMod val="25000"/>
                      </a:schemeClr>
                    </a:solidFill>
                    <a:effectLst/>
                  </a:rPr>
                  <a:t>odio</a:t>
                </a:r>
                <a:r>
                  <a:rPr lang="pt-BR" sz="1600">
                    <a:solidFill>
                      <a:schemeClr val="bg2">
                        <a:lumMod val="25000"/>
                      </a:schemeClr>
                    </a:solidFill>
                    <a:effectLst/>
                  </a:rPr>
                  <a:t> nunc, ut </a:t>
                </a:r>
                <a:r>
                  <a:rPr lang="pt-BR" sz="1600" err="1">
                    <a:solidFill>
                      <a:schemeClr val="bg2">
                        <a:lumMod val="25000"/>
                      </a:schemeClr>
                    </a:solidFill>
                    <a:effectLst/>
                  </a:rPr>
                  <a:t>commodo</a:t>
                </a:r>
                <a:r>
                  <a:rPr lang="pt-BR" sz="1600">
                    <a:solidFill>
                      <a:schemeClr val="bg2">
                        <a:lumMod val="25000"/>
                      </a:schemeClr>
                    </a:solidFill>
                    <a:effectLst/>
                  </a:rPr>
                  <a:t> </a:t>
                </a:r>
                <a:r>
                  <a:rPr lang="pt-BR" sz="1600" err="1">
                    <a:solidFill>
                      <a:schemeClr val="bg2">
                        <a:lumMod val="25000"/>
                      </a:schemeClr>
                    </a:solidFill>
                    <a:effectLst/>
                  </a:rPr>
                  <a:t>lacus</a:t>
                </a:r>
                <a:r>
                  <a:rPr lang="pt-BR" sz="1600">
                    <a:solidFill>
                      <a:schemeClr val="bg2">
                        <a:lumMod val="25000"/>
                      </a:schemeClr>
                    </a:solidFill>
                    <a:effectLst/>
                  </a:rPr>
                  <a:t> </a:t>
                </a:r>
                <a:r>
                  <a:rPr lang="pt-BR" sz="1600" err="1">
                    <a:solidFill>
                      <a:schemeClr val="bg2">
                        <a:lumMod val="25000"/>
                      </a:schemeClr>
                    </a:solidFill>
                    <a:effectLst/>
                  </a:rPr>
                  <a:t>feugiat</a:t>
                </a:r>
                <a:r>
                  <a:rPr lang="pt-BR" sz="1600">
                    <a:solidFill>
                      <a:schemeClr val="bg2">
                        <a:lumMod val="25000"/>
                      </a:schemeClr>
                    </a:solidFill>
                    <a:effectLst/>
                  </a:rPr>
                  <a:t> in. In </a:t>
                </a:r>
                <a:r>
                  <a:rPr lang="pt-BR" sz="1600" err="1">
                    <a:solidFill>
                      <a:schemeClr val="bg2">
                        <a:lumMod val="25000"/>
                      </a:schemeClr>
                    </a:solidFill>
                    <a:effectLst/>
                  </a:rPr>
                  <a:t>imperdiet</a:t>
                </a:r>
                <a:r>
                  <a:rPr lang="pt-BR" sz="1600">
                    <a:solidFill>
                      <a:schemeClr val="bg2">
                        <a:lumMod val="25000"/>
                      </a:schemeClr>
                    </a:solidFill>
                    <a:effectLst/>
                  </a:rPr>
                  <a:t> </a:t>
                </a:r>
                <a:r>
                  <a:rPr lang="pt-BR" sz="1600" err="1">
                    <a:solidFill>
                      <a:schemeClr val="bg2">
                        <a:lumMod val="25000"/>
                      </a:schemeClr>
                    </a:solidFill>
                    <a:effectLst/>
                  </a:rPr>
                  <a:t>tortor</a:t>
                </a:r>
                <a:r>
                  <a:rPr lang="pt-BR" sz="1600">
                    <a:solidFill>
                      <a:schemeClr val="bg2">
                        <a:lumMod val="25000"/>
                      </a:schemeClr>
                    </a:solidFill>
                    <a:effectLst/>
                  </a:rPr>
                  <a:t> ac </a:t>
                </a:r>
                <a:r>
                  <a:rPr lang="pt-BR" sz="1600" err="1">
                    <a:solidFill>
                      <a:schemeClr val="bg2">
                        <a:lumMod val="25000"/>
                      </a:schemeClr>
                    </a:solidFill>
                    <a:effectLst/>
                  </a:rPr>
                  <a:t>risus</a:t>
                </a:r>
                <a:r>
                  <a:rPr lang="pt-BR" sz="1600">
                    <a:solidFill>
                      <a:schemeClr val="bg2">
                        <a:lumMod val="25000"/>
                      </a:schemeClr>
                    </a:solidFill>
                    <a:effectLst/>
                  </a:rPr>
                  <a:t> </a:t>
                </a:r>
                <a:r>
                  <a:rPr lang="pt-BR" sz="1600" err="1">
                    <a:solidFill>
                      <a:schemeClr val="bg2">
                        <a:lumMod val="25000"/>
                      </a:schemeClr>
                    </a:solidFill>
                    <a:effectLst/>
                  </a:rPr>
                  <a:t>hendrerit</a:t>
                </a:r>
                <a:r>
                  <a:rPr lang="pt-BR" sz="1600">
                    <a:solidFill>
                      <a:schemeClr val="bg2">
                        <a:lumMod val="25000"/>
                      </a:schemeClr>
                    </a:solidFill>
                    <a:effectLst/>
                  </a:rPr>
                  <a:t> </a:t>
                </a:r>
                <a:r>
                  <a:rPr lang="pt-BR" sz="1600" err="1">
                    <a:solidFill>
                      <a:schemeClr val="bg2">
                        <a:lumMod val="25000"/>
                      </a:schemeClr>
                    </a:solidFill>
                    <a:effectLst/>
                  </a:rPr>
                  <a:t>ultrices</a:t>
                </a:r>
                <a:r>
                  <a:rPr lang="pt-BR" sz="1600">
                    <a:solidFill>
                      <a:schemeClr val="bg2">
                        <a:lumMod val="25000"/>
                      </a:schemeClr>
                    </a:solidFill>
                    <a:effectLst/>
                  </a:rPr>
                  <a:t>, </a:t>
                </a:r>
                <a:r>
                  <a:rPr lang="pt-BR" sz="1600" err="1">
                    <a:solidFill>
                      <a:schemeClr val="bg2">
                        <a:lumMod val="25000"/>
                      </a:schemeClr>
                    </a:solidFill>
                    <a:effectLst/>
                  </a:rPr>
                  <a:t>suspendisse</a:t>
                </a:r>
                <a:r>
                  <a:rPr lang="pt-BR" sz="1600">
                    <a:solidFill>
                      <a:schemeClr val="bg2">
                        <a:lumMod val="25000"/>
                      </a:schemeClr>
                    </a:solidFill>
                    <a:effectLst/>
                  </a:rPr>
                  <a:t> </a:t>
                </a:r>
                <a:r>
                  <a:rPr lang="pt-BR" sz="1600" err="1">
                    <a:solidFill>
                      <a:schemeClr val="bg2">
                        <a:lumMod val="25000"/>
                      </a:schemeClr>
                    </a:solidFill>
                    <a:effectLst/>
                  </a:rPr>
                  <a:t>potenti</a:t>
                </a:r>
                <a:r>
                  <a:rPr lang="pt-BR" sz="1600">
                    <a:solidFill>
                      <a:schemeClr val="bg2">
                        <a:lumMod val="25000"/>
                      </a:schemeClr>
                    </a:solidFill>
                    <a:effectLst/>
                  </a:rPr>
                  <a:t>. </a:t>
                </a:r>
                <a:r>
                  <a:rPr lang="pt-BR" sz="1600" err="1">
                    <a:solidFill>
                      <a:schemeClr val="bg2">
                        <a:lumMod val="25000"/>
                      </a:schemeClr>
                    </a:solidFill>
                    <a:effectLst/>
                  </a:rPr>
                  <a:t>Maecenas</a:t>
                </a:r>
                <a:r>
                  <a:rPr lang="pt-BR" sz="1600">
                    <a:solidFill>
                      <a:schemeClr val="bg2">
                        <a:lumMod val="25000"/>
                      </a:schemeClr>
                    </a:solidFill>
                    <a:effectLst/>
                  </a:rPr>
                  <a:t> vitae </a:t>
                </a:r>
                <a:r>
                  <a:rPr lang="pt-BR" sz="1600" err="1">
                    <a:solidFill>
                      <a:schemeClr val="bg2">
                        <a:lumMod val="25000"/>
                      </a:schemeClr>
                    </a:solidFill>
                    <a:effectLst/>
                  </a:rPr>
                  <a:t>elit</a:t>
                </a:r>
                <a:r>
                  <a:rPr lang="pt-BR" sz="1600">
                    <a:solidFill>
                      <a:schemeClr val="bg2">
                        <a:lumMod val="25000"/>
                      </a:schemeClr>
                    </a:solidFill>
                    <a:effectLst/>
                  </a:rPr>
                  <a:t> </a:t>
                </a:r>
                <a:r>
                  <a:rPr lang="pt-BR" sz="1600" err="1">
                    <a:solidFill>
                      <a:schemeClr val="bg2">
                        <a:lumMod val="25000"/>
                      </a:schemeClr>
                    </a:solidFill>
                    <a:effectLst/>
                  </a:rPr>
                  <a:t>ligula</a:t>
                </a:r>
                <a:r>
                  <a:rPr lang="pt-BR" sz="1600">
                    <a:solidFill>
                      <a:schemeClr val="bg2">
                        <a:lumMod val="25000"/>
                      </a:schemeClr>
                    </a:solidFill>
                    <a:effectLst/>
                  </a:rPr>
                  <a:t>. </a:t>
                </a:r>
                <a:r>
                  <a:rPr lang="pt-BR" sz="1600" err="1">
                    <a:solidFill>
                      <a:schemeClr val="bg2">
                        <a:lumMod val="25000"/>
                      </a:schemeClr>
                    </a:solidFill>
                    <a:effectLst/>
                  </a:rPr>
                  <a:t>Sed</a:t>
                </a:r>
                <a:r>
                  <a:rPr lang="pt-BR" sz="1600">
                    <a:solidFill>
                      <a:schemeClr val="bg2">
                        <a:lumMod val="25000"/>
                      </a:schemeClr>
                    </a:solidFill>
                    <a:effectLst/>
                  </a:rPr>
                  <a:t> </a:t>
                </a:r>
                <a:r>
                  <a:rPr lang="pt-BR" sz="1600" err="1">
                    <a:solidFill>
                      <a:schemeClr val="bg2">
                        <a:lumMod val="25000"/>
                      </a:schemeClr>
                    </a:solidFill>
                    <a:effectLst/>
                  </a:rPr>
                  <a:t>sed</a:t>
                </a:r>
                <a:r>
                  <a:rPr lang="pt-BR" sz="1600">
                    <a:solidFill>
                      <a:schemeClr val="bg2">
                        <a:lumMod val="25000"/>
                      </a:schemeClr>
                    </a:solidFill>
                    <a:effectLst/>
                  </a:rPr>
                  <a:t> </a:t>
                </a:r>
                <a:r>
                  <a:rPr lang="pt-BR" sz="1600" err="1">
                    <a:solidFill>
                      <a:schemeClr val="bg2">
                        <a:lumMod val="25000"/>
                      </a:schemeClr>
                    </a:solidFill>
                    <a:effectLst/>
                  </a:rPr>
                  <a:t>turpis</a:t>
                </a:r>
                <a:r>
                  <a:rPr lang="pt-BR" sz="1600">
                    <a:solidFill>
                      <a:schemeClr val="bg2">
                        <a:lumMod val="25000"/>
                      </a:schemeClr>
                    </a:solidFill>
                    <a:effectLst/>
                  </a:rPr>
                  <a:t> </a:t>
                </a:r>
                <a:r>
                  <a:rPr lang="pt-BR" sz="1600" err="1">
                    <a:solidFill>
                      <a:schemeClr val="bg2">
                        <a:lumMod val="25000"/>
                      </a:schemeClr>
                    </a:solidFill>
                    <a:effectLst/>
                  </a:rPr>
                  <a:t>purus</a:t>
                </a:r>
                <a:r>
                  <a:rPr lang="pt-BR" sz="1600">
                    <a:solidFill>
                      <a:schemeClr val="bg2">
                        <a:lumMod val="25000"/>
                      </a:schemeClr>
                    </a:solidFill>
                    <a:effectLst/>
                  </a:rPr>
                  <a:t>, </a:t>
                </a:r>
                <a:r>
                  <a:rPr lang="pt-BR" sz="1600" err="1">
                    <a:solidFill>
                      <a:schemeClr val="bg2">
                        <a:lumMod val="25000"/>
                      </a:schemeClr>
                    </a:solidFill>
                    <a:effectLst/>
                  </a:rPr>
                  <a:t>nam</a:t>
                </a:r>
                <a:r>
                  <a:rPr lang="pt-BR" sz="1600">
                    <a:solidFill>
                      <a:schemeClr val="bg2">
                        <a:lumMod val="25000"/>
                      </a:schemeClr>
                    </a:solidFill>
                    <a:effectLst/>
                  </a:rPr>
                  <a:t> in </a:t>
                </a:r>
                <a:r>
                  <a:rPr lang="pt-BR" sz="1600" err="1">
                    <a:solidFill>
                      <a:schemeClr val="bg2">
                        <a:lumMod val="25000"/>
                      </a:schemeClr>
                    </a:solidFill>
                    <a:effectLst/>
                  </a:rPr>
                  <a:t>enim</a:t>
                </a:r>
                <a:r>
                  <a:rPr lang="pt-BR" sz="1600">
                    <a:solidFill>
                      <a:schemeClr val="bg2">
                        <a:lumMod val="25000"/>
                      </a:schemeClr>
                    </a:solidFill>
                    <a:effectLst/>
                  </a:rPr>
                  <a:t> </a:t>
                </a:r>
                <a:r>
                  <a:rPr lang="pt-BR" sz="1600" err="1">
                    <a:solidFill>
                      <a:schemeClr val="bg2">
                        <a:lumMod val="25000"/>
                      </a:schemeClr>
                    </a:solidFill>
                    <a:effectLst/>
                  </a:rPr>
                  <a:t>metus</a:t>
                </a:r>
                <a:r>
                  <a:rPr lang="pt-BR" sz="1600">
                    <a:solidFill>
                      <a:schemeClr val="bg2">
                        <a:lumMod val="25000"/>
                      </a:schemeClr>
                    </a:solidFill>
                    <a:effectLst/>
                  </a:rPr>
                  <a:t>, </a:t>
                </a:r>
                <a:r>
                  <a:rPr lang="pt-BR" sz="1600" err="1">
                    <a:solidFill>
                      <a:schemeClr val="bg2">
                        <a:lumMod val="25000"/>
                      </a:schemeClr>
                    </a:solidFill>
                    <a:effectLst/>
                  </a:rPr>
                  <a:t>pellentesque</a:t>
                </a:r>
                <a:r>
                  <a:rPr lang="pt-BR" sz="1600">
                    <a:solidFill>
                      <a:schemeClr val="bg2">
                        <a:lumMod val="25000"/>
                      </a:schemeClr>
                    </a:solidFill>
                    <a:effectLst/>
                  </a:rPr>
                  <a:t> </a:t>
                </a:r>
                <a:r>
                  <a:rPr lang="pt-BR" sz="1600" err="1">
                    <a:solidFill>
                      <a:schemeClr val="bg2">
                        <a:lumMod val="25000"/>
                      </a:schemeClr>
                    </a:solidFill>
                    <a:effectLst/>
                  </a:rPr>
                  <a:t>dictum</a:t>
                </a:r>
                <a:r>
                  <a:rPr lang="pt-BR" sz="1600">
                    <a:solidFill>
                      <a:schemeClr val="bg2">
                        <a:lumMod val="25000"/>
                      </a:schemeClr>
                    </a:solidFill>
                    <a:effectLst/>
                  </a:rPr>
                  <a:t>, </a:t>
                </a:r>
                <a:r>
                  <a:rPr lang="pt-BR" sz="1600" err="1">
                    <a:solidFill>
                      <a:schemeClr val="bg2">
                        <a:lumMod val="25000"/>
                      </a:schemeClr>
                    </a:solidFill>
                    <a:effectLst/>
                  </a:rPr>
                  <a:t>tortor</a:t>
                </a:r>
                <a:r>
                  <a:rPr lang="pt-BR" sz="1600">
                    <a:solidFill>
                      <a:schemeClr val="bg2">
                        <a:lumMod val="25000"/>
                      </a:schemeClr>
                    </a:solidFill>
                    <a:effectLst/>
                  </a:rPr>
                  <a:t> id </a:t>
                </a:r>
                <a:r>
                  <a:rPr lang="pt-BR" sz="1600" err="1">
                    <a:solidFill>
                      <a:schemeClr val="bg2">
                        <a:lumMod val="25000"/>
                      </a:schemeClr>
                    </a:solidFill>
                    <a:effectLst/>
                  </a:rPr>
                  <a:t>cursus</a:t>
                </a:r>
                <a:r>
                  <a:rPr lang="pt-BR" sz="1600">
                    <a:solidFill>
                      <a:schemeClr val="bg2">
                        <a:lumMod val="25000"/>
                      </a:schemeClr>
                    </a:solidFill>
                    <a:effectLst/>
                  </a:rPr>
                  <a:t> </a:t>
                </a:r>
                <a:r>
                  <a:rPr lang="pt-BR" sz="1600" err="1">
                    <a:solidFill>
                      <a:schemeClr val="bg2">
                        <a:lumMod val="25000"/>
                      </a:schemeClr>
                    </a:solidFill>
                    <a:effectLst/>
                  </a:rPr>
                  <a:t>posuere</a:t>
                </a:r>
                <a:r>
                  <a:rPr lang="pt-BR" sz="1600">
                    <a:solidFill>
                      <a:schemeClr val="bg2">
                        <a:lumMod val="25000"/>
                      </a:schemeClr>
                    </a:solidFill>
                    <a:effectLst/>
                  </a:rPr>
                  <a:t>.</a:t>
                </a:r>
                <a:endParaRPr lang="pt-BR" sz="1600">
                  <a:solidFill>
                    <a:schemeClr val="bg2">
                      <a:lumMod val="25000"/>
                    </a:schemeClr>
                  </a:solidFill>
                </a:endParaRPr>
              </a:p>
            </p:txBody>
          </p:sp>
        </p:grpSp>
        <p:grpSp>
          <p:nvGrpSpPr>
            <p:cNvPr id="3" name="Agrupar 2">
              <a:extLst>
                <a:ext uri="{FF2B5EF4-FFF2-40B4-BE49-F238E27FC236}">
                  <a16:creationId xmlns:a16="http://schemas.microsoft.com/office/drawing/2014/main" id="{6FE4FC4F-0729-FA23-BF73-68FEC815757E}"/>
                </a:ext>
              </a:extLst>
            </p:cNvPr>
            <p:cNvGrpSpPr/>
            <p:nvPr/>
          </p:nvGrpSpPr>
          <p:grpSpPr>
            <a:xfrm>
              <a:off x="4535453" y="1676603"/>
              <a:ext cx="3121093" cy="3504793"/>
              <a:chOff x="4535453" y="1676603"/>
              <a:chExt cx="3121093" cy="3504793"/>
            </a:xfrm>
          </p:grpSpPr>
          <p:sp>
            <p:nvSpPr>
              <p:cNvPr id="26" name="Retângulo: Cantos Arredondados 25">
                <a:extLst>
                  <a:ext uri="{FF2B5EF4-FFF2-40B4-BE49-F238E27FC236}">
                    <a16:creationId xmlns:a16="http://schemas.microsoft.com/office/drawing/2014/main" id="{6AABF71C-6B7F-0603-2087-01AFC9BDCD19}"/>
                  </a:ext>
                </a:extLst>
              </p:cNvPr>
              <p:cNvSpPr/>
              <p:nvPr/>
            </p:nvSpPr>
            <p:spPr>
              <a:xfrm>
                <a:off x="4535453" y="1676603"/>
                <a:ext cx="3121093" cy="3504793"/>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8" name="CaixaDeTexto 27">
                <a:extLst>
                  <a:ext uri="{FF2B5EF4-FFF2-40B4-BE49-F238E27FC236}">
                    <a16:creationId xmlns:a16="http://schemas.microsoft.com/office/drawing/2014/main" id="{3B264C44-F875-AF07-4499-D13A3EC6FCBB}"/>
                  </a:ext>
                </a:extLst>
              </p:cNvPr>
              <p:cNvSpPr txBox="1"/>
              <p:nvPr/>
            </p:nvSpPr>
            <p:spPr>
              <a:xfrm>
                <a:off x="4744599" y="1915473"/>
                <a:ext cx="2702801" cy="646331"/>
              </a:xfrm>
              <a:prstGeom prst="rect">
                <a:avLst/>
              </a:prstGeom>
              <a:noFill/>
            </p:spPr>
            <p:txBody>
              <a:bodyPr wrap="square">
                <a:spAutoFit/>
              </a:bodyPr>
              <a:lstStyle/>
              <a:p>
                <a:r>
                  <a:rPr lang="pt-BR" b="1" dirty="0">
                    <a:effectLst/>
                  </a:rPr>
                  <a:t>Título do card </a:t>
                </a:r>
                <a:r>
                  <a:rPr lang="pt-BR" b="1" dirty="0" err="1">
                    <a:effectLst/>
                  </a:rPr>
                  <a:t>lorem</a:t>
                </a:r>
                <a:r>
                  <a:rPr lang="pt-BR" b="1" dirty="0">
                    <a:effectLst/>
                  </a:rPr>
                  <a:t> ipsum </a:t>
                </a:r>
                <a:r>
                  <a:rPr lang="pt-BR" b="1" dirty="0" err="1">
                    <a:effectLst/>
                  </a:rPr>
                  <a:t>dolor</a:t>
                </a:r>
                <a:r>
                  <a:rPr lang="pt-BR" b="1" dirty="0">
                    <a:effectLst/>
                  </a:rPr>
                  <a:t> </a:t>
                </a:r>
                <a:r>
                  <a:rPr lang="pt-BR" b="1" dirty="0" err="1">
                    <a:effectLst/>
                  </a:rPr>
                  <a:t>sit</a:t>
                </a:r>
                <a:r>
                  <a:rPr lang="pt-BR" b="1" dirty="0">
                    <a:effectLst/>
                  </a:rPr>
                  <a:t> </a:t>
                </a:r>
                <a:r>
                  <a:rPr lang="pt-BR" b="1" dirty="0" err="1">
                    <a:effectLst/>
                  </a:rPr>
                  <a:t>amet</a:t>
                </a:r>
                <a:endParaRPr lang="pt-BR" b="1" dirty="0"/>
              </a:p>
            </p:txBody>
          </p:sp>
          <p:sp>
            <p:nvSpPr>
              <p:cNvPr id="29" name="CaixaDeTexto 28">
                <a:extLst>
                  <a:ext uri="{FF2B5EF4-FFF2-40B4-BE49-F238E27FC236}">
                    <a16:creationId xmlns:a16="http://schemas.microsoft.com/office/drawing/2014/main" id="{53768673-1C01-26BD-D05D-0C5FE7DA2A48}"/>
                  </a:ext>
                </a:extLst>
              </p:cNvPr>
              <p:cNvSpPr txBox="1"/>
              <p:nvPr/>
            </p:nvSpPr>
            <p:spPr>
              <a:xfrm>
                <a:off x="4744599" y="2631976"/>
                <a:ext cx="2702801" cy="2308324"/>
              </a:xfrm>
              <a:prstGeom prst="rect">
                <a:avLst/>
              </a:prstGeom>
              <a:noFill/>
            </p:spPr>
            <p:txBody>
              <a:bodyPr wrap="square">
                <a:spAutoFit/>
              </a:bodyPr>
              <a:lstStyle/>
              <a:p>
                <a:r>
                  <a:rPr lang="pt-BR" sz="1600" dirty="0">
                    <a:solidFill>
                      <a:schemeClr val="bg2">
                        <a:lumMod val="25000"/>
                      </a:schemeClr>
                    </a:solidFill>
                    <a:effectLst/>
                  </a:rPr>
                  <a:t>In </a:t>
                </a:r>
                <a:r>
                  <a:rPr lang="pt-BR" sz="1600" dirty="0" err="1">
                    <a:solidFill>
                      <a:schemeClr val="bg2">
                        <a:lumMod val="25000"/>
                      </a:schemeClr>
                    </a:solidFill>
                    <a:effectLst/>
                  </a:rPr>
                  <a:t>pulvinar</a:t>
                </a:r>
                <a:r>
                  <a:rPr lang="pt-BR" sz="1600" dirty="0">
                    <a:solidFill>
                      <a:schemeClr val="bg2">
                        <a:lumMod val="25000"/>
                      </a:schemeClr>
                    </a:solidFill>
                    <a:effectLst/>
                  </a:rPr>
                  <a:t> </a:t>
                </a:r>
                <a:r>
                  <a:rPr lang="pt-BR" sz="1600" dirty="0" err="1">
                    <a:solidFill>
                      <a:schemeClr val="bg2">
                        <a:lumMod val="25000"/>
                      </a:schemeClr>
                    </a:solidFill>
                    <a:effectLst/>
                  </a:rPr>
                  <a:t>odio</a:t>
                </a:r>
                <a:r>
                  <a:rPr lang="pt-BR" sz="1600" dirty="0">
                    <a:solidFill>
                      <a:schemeClr val="bg2">
                        <a:lumMod val="25000"/>
                      </a:schemeClr>
                    </a:solidFill>
                    <a:effectLst/>
                  </a:rPr>
                  <a:t> nunc, ut </a:t>
                </a:r>
                <a:r>
                  <a:rPr lang="pt-BR" sz="1600" dirty="0" err="1">
                    <a:solidFill>
                      <a:schemeClr val="bg2">
                        <a:lumMod val="25000"/>
                      </a:schemeClr>
                    </a:solidFill>
                    <a:effectLst/>
                  </a:rPr>
                  <a:t>commodo</a:t>
                </a:r>
                <a:r>
                  <a:rPr lang="pt-BR" sz="1600" dirty="0">
                    <a:solidFill>
                      <a:schemeClr val="bg2">
                        <a:lumMod val="25000"/>
                      </a:schemeClr>
                    </a:solidFill>
                    <a:effectLst/>
                  </a:rPr>
                  <a:t> </a:t>
                </a:r>
                <a:r>
                  <a:rPr lang="pt-BR" sz="1600" dirty="0" err="1">
                    <a:solidFill>
                      <a:schemeClr val="bg2">
                        <a:lumMod val="25000"/>
                      </a:schemeClr>
                    </a:solidFill>
                    <a:effectLst/>
                  </a:rPr>
                  <a:t>lacus</a:t>
                </a:r>
                <a:r>
                  <a:rPr lang="pt-BR" sz="1600" dirty="0">
                    <a:solidFill>
                      <a:schemeClr val="bg2">
                        <a:lumMod val="25000"/>
                      </a:schemeClr>
                    </a:solidFill>
                    <a:effectLst/>
                  </a:rPr>
                  <a:t> </a:t>
                </a:r>
                <a:r>
                  <a:rPr lang="pt-BR" sz="1600" dirty="0" err="1">
                    <a:solidFill>
                      <a:schemeClr val="bg2">
                        <a:lumMod val="25000"/>
                      </a:schemeClr>
                    </a:solidFill>
                    <a:effectLst/>
                  </a:rPr>
                  <a:t>feugiat</a:t>
                </a:r>
                <a:r>
                  <a:rPr lang="pt-BR" sz="1600" dirty="0">
                    <a:solidFill>
                      <a:schemeClr val="bg2">
                        <a:lumMod val="25000"/>
                      </a:schemeClr>
                    </a:solidFill>
                    <a:effectLst/>
                  </a:rPr>
                  <a:t> in. In </a:t>
                </a:r>
                <a:r>
                  <a:rPr lang="pt-BR" sz="1600" dirty="0" err="1">
                    <a:solidFill>
                      <a:schemeClr val="bg2">
                        <a:lumMod val="25000"/>
                      </a:schemeClr>
                    </a:solidFill>
                    <a:effectLst/>
                  </a:rPr>
                  <a:t>imperdiet</a:t>
                </a:r>
                <a:r>
                  <a:rPr lang="pt-BR" sz="1600" dirty="0">
                    <a:solidFill>
                      <a:schemeClr val="bg2">
                        <a:lumMod val="25000"/>
                      </a:schemeClr>
                    </a:solidFill>
                    <a:effectLst/>
                  </a:rPr>
                  <a:t> </a:t>
                </a:r>
                <a:r>
                  <a:rPr lang="pt-BR" sz="1600" dirty="0" err="1">
                    <a:solidFill>
                      <a:schemeClr val="bg2">
                        <a:lumMod val="25000"/>
                      </a:schemeClr>
                    </a:solidFill>
                    <a:effectLst/>
                  </a:rPr>
                  <a:t>tortor</a:t>
                </a:r>
                <a:r>
                  <a:rPr lang="pt-BR" sz="1600" dirty="0">
                    <a:solidFill>
                      <a:schemeClr val="bg2">
                        <a:lumMod val="25000"/>
                      </a:schemeClr>
                    </a:solidFill>
                    <a:effectLst/>
                  </a:rPr>
                  <a:t> ac </a:t>
                </a:r>
                <a:r>
                  <a:rPr lang="pt-BR" sz="1600" dirty="0" err="1">
                    <a:solidFill>
                      <a:schemeClr val="bg2">
                        <a:lumMod val="25000"/>
                      </a:schemeClr>
                    </a:solidFill>
                    <a:effectLst/>
                  </a:rPr>
                  <a:t>risus</a:t>
                </a:r>
                <a:r>
                  <a:rPr lang="pt-BR" sz="1600" dirty="0">
                    <a:solidFill>
                      <a:schemeClr val="bg2">
                        <a:lumMod val="25000"/>
                      </a:schemeClr>
                    </a:solidFill>
                    <a:effectLst/>
                  </a:rPr>
                  <a:t> </a:t>
                </a:r>
                <a:r>
                  <a:rPr lang="pt-BR" sz="1600" dirty="0" err="1">
                    <a:solidFill>
                      <a:schemeClr val="bg2">
                        <a:lumMod val="25000"/>
                      </a:schemeClr>
                    </a:solidFill>
                    <a:effectLst/>
                  </a:rPr>
                  <a:t>hendrerit</a:t>
                </a:r>
                <a:r>
                  <a:rPr lang="pt-BR" sz="1600" dirty="0">
                    <a:solidFill>
                      <a:schemeClr val="bg2">
                        <a:lumMod val="25000"/>
                      </a:schemeClr>
                    </a:solidFill>
                    <a:effectLst/>
                  </a:rPr>
                  <a:t> </a:t>
                </a:r>
                <a:r>
                  <a:rPr lang="pt-BR" sz="1600" dirty="0" err="1">
                    <a:solidFill>
                      <a:schemeClr val="bg2">
                        <a:lumMod val="25000"/>
                      </a:schemeClr>
                    </a:solidFill>
                    <a:effectLst/>
                  </a:rPr>
                  <a:t>ultrices</a:t>
                </a:r>
                <a:r>
                  <a:rPr lang="pt-BR" sz="1600" dirty="0">
                    <a:solidFill>
                      <a:schemeClr val="bg2">
                        <a:lumMod val="25000"/>
                      </a:schemeClr>
                    </a:solidFill>
                    <a:effectLst/>
                  </a:rPr>
                  <a:t>, </a:t>
                </a:r>
                <a:r>
                  <a:rPr lang="pt-BR" sz="1600" dirty="0" err="1">
                    <a:solidFill>
                      <a:schemeClr val="bg2">
                        <a:lumMod val="25000"/>
                      </a:schemeClr>
                    </a:solidFill>
                    <a:effectLst/>
                  </a:rPr>
                  <a:t>suspendisse</a:t>
                </a:r>
                <a:r>
                  <a:rPr lang="pt-BR" sz="1600" dirty="0">
                    <a:solidFill>
                      <a:schemeClr val="bg2">
                        <a:lumMod val="25000"/>
                      </a:schemeClr>
                    </a:solidFill>
                    <a:effectLst/>
                  </a:rPr>
                  <a:t> </a:t>
                </a:r>
                <a:r>
                  <a:rPr lang="pt-BR" sz="1600" dirty="0" err="1">
                    <a:solidFill>
                      <a:schemeClr val="bg2">
                        <a:lumMod val="25000"/>
                      </a:schemeClr>
                    </a:solidFill>
                    <a:effectLst/>
                  </a:rPr>
                  <a:t>potenti</a:t>
                </a:r>
                <a:r>
                  <a:rPr lang="pt-BR" sz="1600" dirty="0">
                    <a:solidFill>
                      <a:schemeClr val="bg2">
                        <a:lumMod val="25000"/>
                      </a:schemeClr>
                    </a:solidFill>
                    <a:effectLst/>
                  </a:rPr>
                  <a:t>. </a:t>
                </a:r>
                <a:r>
                  <a:rPr lang="pt-BR" sz="1600" dirty="0" err="1">
                    <a:solidFill>
                      <a:schemeClr val="bg2">
                        <a:lumMod val="25000"/>
                      </a:schemeClr>
                    </a:solidFill>
                    <a:effectLst/>
                  </a:rPr>
                  <a:t>Maecenas</a:t>
                </a:r>
                <a:r>
                  <a:rPr lang="pt-BR" sz="1600" dirty="0">
                    <a:solidFill>
                      <a:schemeClr val="bg2">
                        <a:lumMod val="25000"/>
                      </a:schemeClr>
                    </a:solidFill>
                    <a:effectLst/>
                  </a:rPr>
                  <a:t> vitae </a:t>
                </a:r>
                <a:r>
                  <a:rPr lang="pt-BR" sz="1600" dirty="0" err="1">
                    <a:solidFill>
                      <a:schemeClr val="bg2">
                        <a:lumMod val="25000"/>
                      </a:schemeClr>
                    </a:solidFill>
                    <a:effectLst/>
                  </a:rPr>
                  <a:t>elit</a:t>
                </a:r>
                <a:r>
                  <a:rPr lang="pt-BR" sz="1600" dirty="0">
                    <a:solidFill>
                      <a:schemeClr val="bg2">
                        <a:lumMod val="25000"/>
                      </a:schemeClr>
                    </a:solidFill>
                    <a:effectLst/>
                  </a:rPr>
                  <a:t> </a:t>
                </a:r>
                <a:r>
                  <a:rPr lang="pt-BR" sz="1600" dirty="0" err="1">
                    <a:solidFill>
                      <a:schemeClr val="bg2">
                        <a:lumMod val="25000"/>
                      </a:schemeClr>
                    </a:solidFill>
                    <a:effectLst/>
                  </a:rPr>
                  <a:t>ligula</a:t>
                </a:r>
                <a:r>
                  <a:rPr lang="pt-BR" sz="1600" dirty="0">
                    <a:solidFill>
                      <a:schemeClr val="bg2">
                        <a:lumMod val="25000"/>
                      </a:schemeClr>
                    </a:solidFill>
                    <a:effectLst/>
                  </a:rPr>
                  <a:t>. </a:t>
                </a:r>
                <a:r>
                  <a:rPr lang="pt-BR" sz="1600" dirty="0" err="1">
                    <a:solidFill>
                      <a:schemeClr val="bg2">
                        <a:lumMod val="25000"/>
                      </a:schemeClr>
                    </a:solidFill>
                    <a:effectLst/>
                  </a:rPr>
                  <a:t>Sed</a:t>
                </a:r>
                <a:r>
                  <a:rPr lang="pt-BR" sz="1600" dirty="0">
                    <a:solidFill>
                      <a:schemeClr val="bg2">
                        <a:lumMod val="25000"/>
                      </a:schemeClr>
                    </a:solidFill>
                    <a:effectLst/>
                  </a:rPr>
                  <a:t> </a:t>
                </a:r>
                <a:r>
                  <a:rPr lang="pt-BR" sz="1600" dirty="0" err="1">
                    <a:solidFill>
                      <a:schemeClr val="bg2">
                        <a:lumMod val="25000"/>
                      </a:schemeClr>
                    </a:solidFill>
                    <a:effectLst/>
                  </a:rPr>
                  <a:t>sed</a:t>
                </a:r>
                <a:r>
                  <a:rPr lang="pt-BR" sz="1600" dirty="0">
                    <a:solidFill>
                      <a:schemeClr val="bg2">
                        <a:lumMod val="25000"/>
                      </a:schemeClr>
                    </a:solidFill>
                    <a:effectLst/>
                  </a:rPr>
                  <a:t> </a:t>
                </a:r>
                <a:r>
                  <a:rPr lang="pt-BR" sz="1600" dirty="0" err="1">
                    <a:solidFill>
                      <a:schemeClr val="bg2">
                        <a:lumMod val="25000"/>
                      </a:schemeClr>
                    </a:solidFill>
                    <a:effectLst/>
                  </a:rPr>
                  <a:t>turpis</a:t>
                </a:r>
                <a:r>
                  <a:rPr lang="pt-BR" sz="1600" dirty="0">
                    <a:solidFill>
                      <a:schemeClr val="bg2">
                        <a:lumMod val="25000"/>
                      </a:schemeClr>
                    </a:solidFill>
                    <a:effectLst/>
                  </a:rPr>
                  <a:t> </a:t>
                </a:r>
                <a:r>
                  <a:rPr lang="pt-BR" sz="1600" dirty="0" err="1">
                    <a:solidFill>
                      <a:schemeClr val="bg2">
                        <a:lumMod val="25000"/>
                      </a:schemeClr>
                    </a:solidFill>
                    <a:effectLst/>
                  </a:rPr>
                  <a:t>purus</a:t>
                </a:r>
                <a:r>
                  <a:rPr lang="pt-BR" sz="1600" dirty="0">
                    <a:solidFill>
                      <a:schemeClr val="bg2">
                        <a:lumMod val="25000"/>
                      </a:schemeClr>
                    </a:solidFill>
                    <a:effectLst/>
                  </a:rPr>
                  <a:t>, </a:t>
                </a:r>
                <a:r>
                  <a:rPr lang="pt-BR" sz="1600" dirty="0" err="1">
                    <a:solidFill>
                      <a:schemeClr val="bg2">
                        <a:lumMod val="25000"/>
                      </a:schemeClr>
                    </a:solidFill>
                    <a:effectLst/>
                  </a:rPr>
                  <a:t>nam</a:t>
                </a:r>
                <a:r>
                  <a:rPr lang="pt-BR" sz="1600" dirty="0">
                    <a:solidFill>
                      <a:schemeClr val="bg2">
                        <a:lumMod val="25000"/>
                      </a:schemeClr>
                    </a:solidFill>
                    <a:effectLst/>
                  </a:rPr>
                  <a:t> in </a:t>
                </a:r>
                <a:r>
                  <a:rPr lang="pt-BR" sz="1600" dirty="0" err="1">
                    <a:solidFill>
                      <a:schemeClr val="bg2">
                        <a:lumMod val="25000"/>
                      </a:schemeClr>
                    </a:solidFill>
                    <a:effectLst/>
                  </a:rPr>
                  <a:t>enim</a:t>
                </a:r>
                <a:r>
                  <a:rPr lang="pt-BR" sz="1600" dirty="0">
                    <a:solidFill>
                      <a:schemeClr val="bg2">
                        <a:lumMod val="25000"/>
                      </a:schemeClr>
                    </a:solidFill>
                    <a:effectLst/>
                  </a:rPr>
                  <a:t> </a:t>
                </a:r>
                <a:r>
                  <a:rPr lang="pt-BR" sz="1600" dirty="0" err="1">
                    <a:solidFill>
                      <a:schemeClr val="bg2">
                        <a:lumMod val="25000"/>
                      </a:schemeClr>
                    </a:solidFill>
                    <a:effectLst/>
                  </a:rPr>
                  <a:t>metus</a:t>
                </a:r>
                <a:r>
                  <a:rPr lang="pt-BR" sz="1600" dirty="0">
                    <a:solidFill>
                      <a:schemeClr val="bg2">
                        <a:lumMod val="25000"/>
                      </a:schemeClr>
                    </a:solidFill>
                    <a:effectLst/>
                  </a:rPr>
                  <a:t>, </a:t>
                </a:r>
                <a:r>
                  <a:rPr lang="pt-BR" sz="1600" dirty="0" err="1">
                    <a:solidFill>
                      <a:schemeClr val="bg2">
                        <a:lumMod val="25000"/>
                      </a:schemeClr>
                    </a:solidFill>
                    <a:effectLst/>
                  </a:rPr>
                  <a:t>pellentesque</a:t>
                </a:r>
                <a:r>
                  <a:rPr lang="pt-BR" sz="1600" dirty="0">
                    <a:solidFill>
                      <a:schemeClr val="bg2">
                        <a:lumMod val="25000"/>
                      </a:schemeClr>
                    </a:solidFill>
                    <a:effectLst/>
                  </a:rPr>
                  <a:t> </a:t>
                </a:r>
                <a:r>
                  <a:rPr lang="pt-BR" sz="1600" dirty="0" err="1">
                    <a:solidFill>
                      <a:schemeClr val="bg2">
                        <a:lumMod val="25000"/>
                      </a:schemeClr>
                    </a:solidFill>
                    <a:effectLst/>
                  </a:rPr>
                  <a:t>dictum</a:t>
                </a:r>
                <a:r>
                  <a:rPr lang="pt-BR" sz="1600" dirty="0">
                    <a:solidFill>
                      <a:schemeClr val="bg2">
                        <a:lumMod val="25000"/>
                      </a:schemeClr>
                    </a:solidFill>
                    <a:effectLst/>
                  </a:rPr>
                  <a:t>, </a:t>
                </a:r>
                <a:r>
                  <a:rPr lang="pt-BR" sz="1600" dirty="0" err="1">
                    <a:solidFill>
                      <a:schemeClr val="bg2">
                        <a:lumMod val="25000"/>
                      </a:schemeClr>
                    </a:solidFill>
                    <a:effectLst/>
                  </a:rPr>
                  <a:t>tortor</a:t>
                </a:r>
                <a:r>
                  <a:rPr lang="pt-BR" sz="1600" dirty="0">
                    <a:solidFill>
                      <a:schemeClr val="bg2">
                        <a:lumMod val="25000"/>
                      </a:schemeClr>
                    </a:solidFill>
                    <a:effectLst/>
                  </a:rPr>
                  <a:t> id </a:t>
                </a:r>
                <a:r>
                  <a:rPr lang="pt-BR" sz="1600" dirty="0" err="1">
                    <a:solidFill>
                      <a:schemeClr val="bg2">
                        <a:lumMod val="25000"/>
                      </a:schemeClr>
                    </a:solidFill>
                    <a:effectLst/>
                  </a:rPr>
                  <a:t>cursus</a:t>
                </a:r>
                <a:r>
                  <a:rPr lang="pt-BR" sz="1600" dirty="0">
                    <a:solidFill>
                      <a:schemeClr val="bg2">
                        <a:lumMod val="25000"/>
                      </a:schemeClr>
                    </a:solidFill>
                    <a:effectLst/>
                  </a:rPr>
                  <a:t> </a:t>
                </a:r>
                <a:r>
                  <a:rPr lang="pt-BR" sz="1600" dirty="0" err="1">
                    <a:solidFill>
                      <a:schemeClr val="bg2">
                        <a:lumMod val="25000"/>
                      </a:schemeClr>
                    </a:solidFill>
                    <a:effectLst/>
                  </a:rPr>
                  <a:t>posuere</a:t>
                </a:r>
                <a:r>
                  <a:rPr lang="pt-BR" sz="1600" dirty="0">
                    <a:solidFill>
                      <a:schemeClr val="bg2">
                        <a:lumMod val="25000"/>
                      </a:schemeClr>
                    </a:solidFill>
                    <a:effectLst/>
                  </a:rPr>
                  <a:t>.</a:t>
                </a:r>
                <a:endParaRPr lang="pt-BR" sz="1600" dirty="0">
                  <a:solidFill>
                    <a:schemeClr val="bg2">
                      <a:lumMod val="25000"/>
                    </a:schemeClr>
                  </a:solidFill>
                </a:endParaRPr>
              </a:p>
            </p:txBody>
          </p:sp>
        </p:grpSp>
        <p:grpSp>
          <p:nvGrpSpPr>
            <p:cNvPr id="7" name="Agrupar 6">
              <a:extLst>
                <a:ext uri="{FF2B5EF4-FFF2-40B4-BE49-F238E27FC236}">
                  <a16:creationId xmlns:a16="http://schemas.microsoft.com/office/drawing/2014/main" id="{439169E0-773E-B93A-7CD3-D542AA767A07}"/>
                </a:ext>
              </a:extLst>
            </p:cNvPr>
            <p:cNvGrpSpPr/>
            <p:nvPr/>
          </p:nvGrpSpPr>
          <p:grpSpPr>
            <a:xfrm>
              <a:off x="8046237" y="1676603"/>
              <a:ext cx="3121093" cy="3504793"/>
              <a:chOff x="8046237" y="1676603"/>
              <a:chExt cx="3121093" cy="3504793"/>
            </a:xfrm>
          </p:grpSpPr>
          <p:sp>
            <p:nvSpPr>
              <p:cNvPr id="27" name="Retângulo: Cantos Arredondados 26">
                <a:extLst>
                  <a:ext uri="{FF2B5EF4-FFF2-40B4-BE49-F238E27FC236}">
                    <a16:creationId xmlns:a16="http://schemas.microsoft.com/office/drawing/2014/main" id="{E646772E-A10A-0AA6-2549-677BA2D79412}"/>
                  </a:ext>
                </a:extLst>
              </p:cNvPr>
              <p:cNvSpPr/>
              <p:nvPr/>
            </p:nvSpPr>
            <p:spPr>
              <a:xfrm>
                <a:off x="8046237" y="1676603"/>
                <a:ext cx="3121093" cy="3504793"/>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0" name="CaixaDeTexto 29">
                <a:extLst>
                  <a:ext uri="{FF2B5EF4-FFF2-40B4-BE49-F238E27FC236}">
                    <a16:creationId xmlns:a16="http://schemas.microsoft.com/office/drawing/2014/main" id="{4932C009-633E-B24C-3716-421638BBC745}"/>
                  </a:ext>
                </a:extLst>
              </p:cNvPr>
              <p:cNvSpPr txBox="1"/>
              <p:nvPr/>
            </p:nvSpPr>
            <p:spPr>
              <a:xfrm>
                <a:off x="8260880" y="1946009"/>
                <a:ext cx="2702801" cy="646331"/>
              </a:xfrm>
              <a:prstGeom prst="rect">
                <a:avLst/>
              </a:prstGeom>
              <a:noFill/>
            </p:spPr>
            <p:txBody>
              <a:bodyPr wrap="square">
                <a:spAutoFit/>
              </a:bodyPr>
              <a:lstStyle/>
              <a:p>
                <a:r>
                  <a:rPr lang="pt-BR" b="1" dirty="0">
                    <a:effectLst/>
                  </a:rPr>
                  <a:t>Título do card </a:t>
                </a:r>
                <a:r>
                  <a:rPr lang="pt-BR" b="1" dirty="0" err="1">
                    <a:effectLst/>
                  </a:rPr>
                  <a:t>lorem</a:t>
                </a:r>
                <a:r>
                  <a:rPr lang="pt-BR" b="1" dirty="0">
                    <a:effectLst/>
                  </a:rPr>
                  <a:t> ipsum </a:t>
                </a:r>
                <a:r>
                  <a:rPr lang="pt-BR" b="1" dirty="0" err="1">
                    <a:effectLst/>
                  </a:rPr>
                  <a:t>dolor</a:t>
                </a:r>
                <a:r>
                  <a:rPr lang="pt-BR" b="1" dirty="0">
                    <a:effectLst/>
                  </a:rPr>
                  <a:t> </a:t>
                </a:r>
                <a:r>
                  <a:rPr lang="pt-BR" b="1" dirty="0" err="1">
                    <a:effectLst/>
                  </a:rPr>
                  <a:t>sit</a:t>
                </a:r>
                <a:r>
                  <a:rPr lang="pt-BR" b="1" dirty="0">
                    <a:effectLst/>
                  </a:rPr>
                  <a:t> </a:t>
                </a:r>
                <a:r>
                  <a:rPr lang="pt-BR" b="1" dirty="0" err="1">
                    <a:effectLst/>
                  </a:rPr>
                  <a:t>amet</a:t>
                </a:r>
                <a:endParaRPr lang="pt-BR" b="1" dirty="0"/>
              </a:p>
            </p:txBody>
          </p:sp>
          <p:sp>
            <p:nvSpPr>
              <p:cNvPr id="31" name="CaixaDeTexto 30">
                <a:extLst>
                  <a:ext uri="{FF2B5EF4-FFF2-40B4-BE49-F238E27FC236}">
                    <a16:creationId xmlns:a16="http://schemas.microsoft.com/office/drawing/2014/main" id="{ECA8460D-9611-4E2F-D224-715307E1C99B}"/>
                  </a:ext>
                </a:extLst>
              </p:cNvPr>
              <p:cNvSpPr txBox="1"/>
              <p:nvPr/>
            </p:nvSpPr>
            <p:spPr>
              <a:xfrm>
                <a:off x="8260880" y="2662512"/>
                <a:ext cx="2702801" cy="2308324"/>
              </a:xfrm>
              <a:prstGeom prst="rect">
                <a:avLst/>
              </a:prstGeom>
              <a:noFill/>
            </p:spPr>
            <p:txBody>
              <a:bodyPr wrap="square">
                <a:spAutoFit/>
              </a:bodyPr>
              <a:lstStyle/>
              <a:p>
                <a:r>
                  <a:rPr lang="pt-BR" sz="1600">
                    <a:solidFill>
                      <a:schemeClr val="bg2">
                        <a:lumMod val="25000"/>
                      </a:schemeClr>
                    </a:solidFill>
                    <a:effectLst/>
                  </a:rPr>
                  <a:t>In </a:t>
                </a:r>
                <a:r>
                  <a:rPr lang="pt-BR" sz="1600" err="1">
                    <a:solidFill>
                      <a:schemeClr val="bg2">
                        <a:lumMod val="25000"/>
                      </a:schemeClr>
                    </a:solidFill>
                    <a:effectLst/>
                  </a:rPr>
                  <a:t>pulvinar</a:t>
                </a:r>
                <a:r>
                  <a:rPr lang="pt-BR" sz="1600">
                    <a:solidFill>
                      <a:schemeClr val="bg2">
                        <a:lumMod val="25000"/>
                      </a:schemeClr>
                    </a:solidFill>
                    <a:effectLst/>
                  </a:rPr>
                  <a:t> </a:t>
                </a:r>
                <a:r>
                  <a:rPr lang="pt-BR" sz="1600" err="1">
                    <a:solidFill>
                      <a:schemeClr val="bg2">
                        <a:lumMod val="25000"/>
                      </a:schemeClr>
                    </a:solidFill>
                    <a:effectLst/>
                  </a:rPr>
                  <a:t>odio</a:t>
                </a:r>
                <a:r>
                  <a:rPr lang="pt-BR" sz="1600">
                    <a:solidFill>
                      <a:schemeClr val="bg2">
                        <a:lumMod val="25000"/>
                      </a:schemeClr>
                    </a:solidFill>
                    <a:effectLst/>
                  </a:rPr>
                  <a:t> nunc, ut </a:t>
                </a:r>
                <a:r>
                  <a:rPr lang="pt-BR" sz="1600" err="1">
                    <a:solidFill>
                      <a:schemeClr val="bg2">
                        <a:lumMod val="25000"/>
                      </a:schemeClr>
                    </a:solidFill>
                    <a:effectLst/>
                  </a:rPr>
                  <a:t>commodo</a:t>
                </a:r>
                <a:r>
                  <a:rPr lang="pt-BR" sz="1600">
                    <a:solidFill>
                      <a:schemeClr val="bg2">
                        <a:lumMod val="25000"/>
                      </a:schemeClr>
                    </a:solidFill>
                    <a:effectLst/>
                  </a:rPr>
                  <a:t> </a:t>
                </a:r>
                <a:r>
                  <a:rPr lang="pt-BR" sz="1600" err="1">
                    <a:solidFill>
                      <a:schemeClr val="bg2">
                        <a:lumMod val="25000"/>
                      </a:schemeClr>
                    </a:solidFill>
                    <a:effectLst/>
                  </a:rPr>
                  <a:t>lacus</a:t>
                </a:r>
                <a:r>
                  <a:rPr lang="pt-BR" sz="1600">
                    <a:solidFill>
                      <a:schemeClr val="bg2">
                        <a:lumMod val="25000"/>
                      </a:schemeClr>
                    </a:solidFill>
                    <a:effectLst/>
                  </a:rPr>
                  <a:t> </a:t>
                </a:r>
                <a:r>
                  <a:rPr lang="pt-BR" sz="1600" err="1">
                    <a:solidFill>
                      <a:schemeClr val="bg2">
                        <a:lumMod val="25000"/>
                      </a:schemeClr>
                    </a:solidFill>
                    <a:effectLst/>
                  </a:rPr>
                  <a:t>feugiat</a:t>
                </a:r>
                <a:r>
                  <a:rPr lang="pt-BR" sz="1600">
                    <a:solidFill>
                      <a:schemeClr val="bg2">
                        <a:lumMod val="25000"/>
                      </a:schemeClr>
                    </a:solidFill>
                    <a:effectLst/>
                  </a:rPr>
                  <a:t> in. In </a:t>
                </a:r>
                <a:r>
                  <a:rPr lang="pt-BR" sz="1600" err="1">
                    <a:solidFill>
                      <a:schemeClr val="bg2">
                        <a:lumMod val="25000"/>
                      </a:schemeClr>
                    </a:solidFill>
                    <a:effectLst/>
                  </a:rPr>
                  <a:t>imperdiet</a:t>
                </a:r>
                <a:r>
                  <a:rPr lang="pt-BR" sz="1600">
                    <a:solidFill>
                      <a:schemeClr val="bg2">
                        <a:lumMod val="25000"/>
                      </a:schemeClr>
                    </a:solidFill>
                    <a:effectLst/>
                  </a:rPr>
                  <a:t> </a:t>
                </a:r>
                <a:r>
                  <a:rPr lang="pt-BR" sz="1600" err="1">
                    <a:solidFill>
                      <a:schemeClr val="bg2">
                        <a:lumMod val="25000"/>
                      </a:schemeClr>
                    </a:solidFill>
                    <a:effectLst/>
                  </a:rPr>
                  <a:t>tortor</a:t>
                </a:r>
                <a:r>
                  <a:rPr lang="pt-BR" sz="1600">
                    <a:solidFill>
                      <a:schemeClr val="bg2">
                        <a:lumMod val="25000"/>
                      </a:schemeClr>
                    </a:solidFill>
                    <a:effectLst/>
                  </a:rPr>
                  <a:t> ac </a:t>
                </a:r>
                <a:r>
                  <a:rPr lang="pt-BR" sz="1600" err="1">
                    <a:solidFill>
                      <a:schemeClr val="bg2">
                        <a:lumMod val="25000"/>
                      </a:schemeClr>
                    </a:solidFill>
                    <a:effectLst/>
                  </a:rPr>
                  <a:t>risus</a:t>
                </a:r>
                <a:r>
                  <a:rPr lang="pt-BR" sz="1600">
                    <a:solidFill>
                      <a:schemeClr val="bg2">
                        <a:lumMod val="25000"/>
                      </a:schemeClr>
                    </a:solidFill>
                    <a:effectLst/>
                  </a:rPr>
                  <a:t> </a:t>
                </a:r>
                <a:r>
                  <a:rPr lang="pt-BR" sz="1600" err="1">
                    <a:solidFill>
                      <a:schemeClr val="bg2">
                        <a:lumMod val="25000"/>
                      </a:schemeClr>
                    </a:solidFill>
                    <a:effectLst/>
                  </a:rPr>
                  <a:t>hendrerit</a:t>
                </a:r>
                <a:r>
                  <a:rPr lang="pt-BR" sz="1600">
                    <a:solidFill>
                      <a:schemeClr val="bg2">
                        <a:lumMod val="25000"/>
                      </a:schemeClr>
                    </a:solidFill>
                    <a:effectLst/>
                  </a:rPr>
                  <a:t> </a:t>
                </a:r>
                <a:r>
                  <a:rPr lang="pt-BR" sz="1600" err="1">
                    <a:solidFill>
                      <a:schemeClr val="bg2">
                        <a:lumMod val="25000"/>
                      </a:schemeClr>
                    </a:solidFill>
                    <a:effectLst/>
                  </a:rPr>
                  <a:t>ultrices</a:t>
                </a:r>
                <a:r>
                  <a:rPr lang="pt-BR" sz="1600">
                    <a:solidFill>
                      <a:schemeClr val="bg2">
                        <a:lumMod val="25000"/>
                      </a:schemeClr>
                    </a:solidFill>
                    <a:effectLst/>
                  </a:rPr>
                  <a:t>, </a:t>
                </a:r>
                <a:r>
                  <a:rPr lang="pt-BR" sz="1600" err="1">
                    <a:solidFill>
                      <a:schemeClr val="bg2">
                        <a:lumMod val="25000"/>
                      </a:schemeClr>
                    </a:solidFill>
                    <a:effectLst/>
                  </a:rPr>
                  <a:t>suspendisse</a:t>
                </a:r>
                <a:r>
                  <a:rPr lang="pt-BR" sz="1600">
                    <a:solidFill>
                      <a:schemeClr val="bg2">
                        <a:lumMod val="25000"/>
                      </a:schemeClr>
                    </a:solidFill>
                    <a:effectLst/>
                  </a:rPr>
                  <a:t> </a:t>
                </a:r>
                <a:r>
                  <a:rPr lang="pt-BR" sz="1600" err="1">
                    <a:solidFill>
                      <a:schemeClr val="bg2">
                        <a:lumMod val="25000"/>
                      </a:schemeClr>
                    </a:solidFill>
                    <a:effectLst/>
                  </a:rPr>
                  <a:t>potenti</a:t>
                </a:r>
                <a:r>
                  <a:rPr lang="pt-BR" sz="1600">
                    <a:solidFill>
                      <a:schemeClr val="bg2">
                        <a:lumMod val="25000"/>
                      </a:schemeClr>
                    </a:solidFill>
                    <a:effectLst/>
                  </a:rPr>
                  <a:t>. </a:t>
                </a:r>
                <a:r>
                  <a:rPr lang="pt-BR" sz="1600" err="1">
                    <a:solidFill>
                      <a:schemeClr val="bg2">
                        <a:lumMod val="25000"/>
                      </a:schemeClr>
                    </a:solidFill>
                    <a:effectLst/>
                  </a:rPr>
                  <a:t>Maecenas</a:t>
                </a:r>
                <a:r>
                  <a:rPr lang="pt-BR" sz="1600">
                    <a:solidFill>
                      <a:schemeClr val="bg2">
                        <a:lumMod val="25000"/>
                      </a:schemeClr>
                    </a:solidFill>
                    <a:effectLst/>
                  </a:rPr>
                  <a:t> vitae </a:t>
                </a:r>
                <a:r>
                  <a:rPr lang="pt-BR" sz="1600" err="1">
                    <a:solidFill>
                      <a:schemeClr val="bg2">
                        <a:lumMod val="25000"/>
                      </a:schemeClr>
                    </a:solidFill>
                    <a:effectLst/>
                  </a:rPr>
                  <a:t>elit</a:t>
                </a:r>
                <a:r>
                  <a:rPr lang="pt-BR" sz="1600">
                    <a:solidFill>
                      <a:schemeClr val="bg2">
                        <a:lumMod val="25000"/>
                      </a:schemeClr>
                    </a:solidFill>
                    <a:effectLst/>
                  </a:rPr>
                  <a:t> </a:t>
                </a:r>
                <a:r>
                  <a:rPr lang="pt-BR" sz="1600" err="1">
                    <a:solidFill>
                      <a:schemeClr val="bg2">
                        <a:lumMod val="25000"/>
                      </a:schemeClr>
                    </a:solidFill>
                    <a:effectLst/>
                  </a:rPr>
                  <a:t>ligula</a:t>
                </a:r>
                <a:r>
                  <a:rPr lang="pt-BR" sz="1600">
                    <a:solidFill>
                      <a:schemeClr val="bg2">
                        <a:lumMod val="25000"/>
                      </a:schemeClr>
                    </a:solidFill>
                    <a:effectLst/>
                  </a:rPr>
                  <a:t>. </a:t>
                </a:r>
                <a:r>
                  <a:rPr lang="pt-BR" sz="1600" err="1">
                    <a:solidFill>
                      <a:schemeClr val="bg2">
                        <a:lumMod val="25000"/>
                      </a:schemeClr>
                    </a:solidFill>
                    <a:effectLst/>
                  </a:rPr>
                  <a:t>Sed</a:t>
                </a:r>
                <a:r>
                  <a:rPr lang="pt-BR" sz="1600">
                    <a:solidFill>
                      <a:schemeClr val="bg2">
                        <a:lumMod val="25000"/>
                      </a:schemeClr>
                    </a:solidFill>
                    <a:effectLst/>
                  </a:rPr>
                  <a:t> </a:t>
                </a:r>
                <a:r>
                  <a:rPr lang="pt-BR" sz="1600" err="1">
                    <a:solidFill>
                      <a:schemeClr val="bg2">
                        <a:lumMod val="25000"/>
                      </a:schemeClr>
                    </a:solidFill>
                    <a:effectLst/>
                  </a:rPr>
                  <a:t>sed</a:t>
                </a:r>
                <a:r>
                  <a:rPr lang="pt-BR" sz="1600">
                    <a:solidFill>
                      <a:schemeClr val="bg2">
                        <a:lumMod val="25000"/>
                      </a:schemeClr>
                    </a:solidFill>
                    <a:effectLst/>
                  </a:rPr>
                  <a:t> </a:t>
                </a:r>
                <a:r>
                  <a:rPr lang="pt-BR" sz="1600" err="1">
                    <a:solidFill>
                      <a:schemeClr val="bg2">
                        <a:lumMod val="25000"/>
                      </a:schemeClr>
                    </a:solidFill>
                    <a:effectLst/>
                  </a:rPr>
                  <a:t>turpis</a:t>
                </a:r>
                <a:r>
                  <a:rPr lang="pt-BR" sz="1600">
                    <a:solidFill>
                      <a:schemeClr val="bg2">
                        <a:lumMod val="25000"/>
                      </a:schemeClr>
                    </a:solidFill>
                    <a:effectLst/>
                  </a:rPr>
                  <a:t> </a:t>
                </a:r>
                <a:r>
                  <a:rPr lang="pt-BR" sz="1600" err="1">
                    <a:solidFill>
                      <a:schemeClr val="bg2">
                        <a:lumMod val="25000"/>
                      </a:schemeClr>
                    </a:solidFill>
                    <a:effectLst/>
                  </a:rPr>
                  <a:t>purus</a:t>
                </a:r>
                <a:r>
                  <a:rPr lang="pt-BR" sz="1600">
                    <a:solidFill>
                      <a:schemeClr val="bg2">
                        <a:lumMod val="25000"/>
                      </a:schemeClr>
                    </a:solidFill>
                    <a:effectLst/>
                  </a:rPr>
                  <a:t>, </a:t>
                </a:r>
                <a:r>
                  <a:rPr lang="pt-BR" sz="1600" err="1">
                    <a:solidFill>
                      <a:schemeClr val="bg2">
                        <a:lumMod val="25000"/>
                      </a:schemeClr>
                    </a:solidFill>
                    <a:effectLst/>
                  </a:rPr>
                  <a:t>nam</a:t>
                </a:r>
                <a:r>
                  <a:rPr lang="pt-BR" sz="1600">
                    <a:solidFill>
                      <a:schemeClr val="bg2">
                        <a:lumMod val="25000"/>
                      </a:schemeClr>
                    </a:solidFill>
                    <a:effectLst/>
                  </a:rPr>
                  <a:t> in </a:t>
                </a:r>
                <a:r>
                  <a:rPr lang="pt-BR" sz="1600" err="1">
                    <a:solidFill>
                      <a:schemeClr val="bg2">
                        <a:lumMod val="25000"/>
                      </a:schemeClr>
                    </a:solidFill>
                    <a:effectLst/>
                  </a:rPr>
                  <a:t>enim</a:t>
                </a:r>
                <a:r>
                  <a:rPr lang="pt-BR" sz="1600">
                    <a:solidFill>
                      <a:schemeClr val="bg2">
                        <a:lumMod val="25000"/>
                      </a:schemeClr>
                    </a:solidFill>
                    <a:effectLst/>
                  </a:rPr>
                  <a:t> </a:t>
                </a:r>
                <a:r>
                  <a:rPr lang="pt-BR" sz="1600" err="1">
                    <a:solidFill>
                      <a:schemeClr val="bg2">
                        <a:lumMod val="25000"/>
                      </a:schemeClr>
                    </a:solidFill>
                    <a:effectLst/>
                  </a:rPr>
                  <a:t>metus</a:t>
                </a:r>
                <a:r>
                  <a:rPr lang="pt-BR" sz="1600">
                    <a:solidFill>
                      <a:schemeClr val="bg2">
                        <a:lumMod val="25000"/>
                      </a:schemeClr>
                    </a:solidFill>
                    <a:effectLst/>
                  </a:rPr>
                  <a:t>, </a:t>
                </a:r>
                <a:r>
                  <a:rPr lang="pt-BR" sz="1600" err="1">
                    <a:solidFill>
                      <a:schemeClr val="bg2">
                        <a:lumMod val="25000"/>
                      </a:schemeClr>
                    </a:solidFill>
                    <a:effectLst/>
                  </a:rPr>
                  <a:t>pellentesque</a:t>
                </a:r>
                <a:r>
                  <a:rPr lang="pt-BR" sz="1600">
                    <a:solidFill>
                      <a:schemeClr val="bg2">
                        <a:lumMod val="25000"/>
                      </a:schemeClr>
                    </a:solidFill>
                    <a:effectLst/>
                  </a:rPr>
                  <a:t> </a:t>
                </a:r>
                <a:r>
                  <a:rPr lang="pt-BR" sz="1600" err="1">
                    <a:solidFill>
                      <a:schemeClr val="bg2">
                        <a:lumMod val="25000"/>
                      </a:schemeClr>
                    </a:solidFill>
                    <a:effectLst/>
                  </a:rPr>
                  <a:t>dictum</a:t>
                </a:r>
                <a:r>
                  <a:rPr lang="pt-BR" sz="1600">
                    <a:solidFill>
                      <a:schemeClr val="bg2">
                        <a:lumMod val="25000"/>
                      </a:schemeClr>
                    </a:solidFill>
                    <a:effectLst/>
                  </a:rPr>
                  <a:t>, </a:t>
                </a:r>
                <a:r>
                  <a:rPr lang="pt-BR" sz="1600" err="1">
                    <a:solidFill>
                      <a:schemeClr val="bg2">
                        <a:lumMod val="25000"/>
                      </a:schemeClr>
                    </a:solidFill>
                    <a:effectLst/>
                  </a:rPr>
                  <a:t>tortor</a:t>
                </a:r>
                <a:r>
                  <a:rPr lang="pt-BR" sz="1600">
                    <a:solidFill>
                      <a:schemeClr val="bg2">
                        <a:lumMod val="25000"/>
                      </a:schemeClr>
                    </a:solidFill>
                    <a:effectLst/>
                  </a:rPr>
                  <a:t> id </a:t>
                </a:r>
                <a:r>
                  <a:rPr lang="pt-BR" sz="1600" err="1">
                    <a:solidFill>
                      <a:schemeClr val="bg2">
                        <a:lumMod val="25000"/>
                      </a:schemeClr>
                    </a:solidFill>
                    <a:effectLst/>
                  </a:rPr>
                  <a:t>cursus</a:t>
                </a:r>
                <a:r>
                  <a:rPr lang="pt-BR" sz="1600">
                    <a:solidFill>
                      <a:schemeClr val="bg2">
                        <a:lumMod val="25000"/>
                      </a:schemeClr>
                    </a:solidFill>
                    <a:effectLst/>
                  </a:rPr>
                  <a:t> </a:t>
                </a:r>
                <a:r>
                  <a:rPr lang="pt-BR" sz="1600" err="1">
                    <a:solidFill>
                      <a:schemeClr val="bg2">
                        <a:lumMod val="25000"/>
                      </a:schemeClr>
                    </a:solidFill>
                    <a:effectLst/>
                  </a:rPr>
                  <a:t>posuere</a:t>
                </a:r>
                <a:r>
                  <a:rPr lang="pt-BR" sz="1600">
                    <a:solidFill>
                      <a:schemeClr val="bg2">
                        <a:lumMod val="25000"/>
                      </a:schemeClr>
                    </a:solidFill>
                    <a:effectLst/>
                  </a:rPr>
                  <a:t>.</a:t>
                </a:r>
                <a:endParaRPr lang="pt-BR" sz="1600">
                  <a:solidFill>
                    <a:schemeClr val="bg2">
                      <a:lumMod val="25000"/>
                    </a:schemeClr>
                  </a:solidFill>
                </a:endParaRPr>
              </a:p>
            </p:txBody>
          </p:sp>
        </p:grpSp>
      </p:grpSp>
    </p:spTree>
    <p:extLst>
      <p:ext uri="{BB962C8B-B14F-4D97-AF65-F5344CB8AC3E}">
        <p14:creationId xmlns:p14="http://schemas.microsoft.com/office/powerpoint/2010/main" val="314482734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5" name="Agrupar 4">
            <a:extLst>
              <a:ext uri="{FF2B5EF4-FFF2-40B4-BE49-F238E27FC236}">
                <a16:creationId xmlns:a16="http://schemas.microsoft.com/office/drawing/2014/main" id="{697AB993-B0A7-8101-267B-19A5CE01FBCF}"/>
              </a:ext>
            </a:extLst>
          </p:cNvPr>
          <p:cNvGrpSpPr/>
          <p:nvPr/>
        </p:nvGrpSpPr>
        <p:grpSpPr>
          <a:xfrm>
            <a:off x="12639639" y="2059215"/>
            <a:ext cx="3543790" cy="1685471"/>
            <a:chOff x="12639639" y="382815"/>
            <a:chExt cx="3543790" cy="1685471"/>
          </a:xfrm>
        </p:grpSpPr>
        <p:sp>
          <p:nvSpPr>
            <p:cNvPr id="16" name="Balão de Fala: Retângulo 15">
              <a:extLst>
                <a:ext uri="{FF2B5EF4-FFF2-40B4-BE49-F238E27FC236}">
                  <a16:creationId xmlns:a16="http://schemas.microsoft.com/office/drawing/2014/main" id="{1D5FA31A-8886-63B8-226E-05E99E895117}"/>
                </a:ext>
              </a:extLst>
            </p:cNvPr>
            <p:cNvSpPr/>
            <p:nvPr/>
          </p:nvSpPr>
          <p:spPr>
            <a:xfrm rot="5400000">
              <a:off x="13568798" y="-546344"/>
              <a:ext cx="1685471" cy="3543790"/>
            </a:xfrm>
            <a:prstGeom prst="wedgeRectCallout">
              <a:avLst>
                <a:gd name="adj1" fmla="val -20343"/>
                <a:gd name="adj2" fmla="val 61591"/>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400"/>
            </a:p>
          </p:txBody>
        </p:sp>
        <p:sp>
          <p:nvSpPr>
            <p:cNvPr id="17" name="CaixaDeTexto 16">
              <a:extLst>
                <a:ext uri="{FF2B5EF4-FFF2-40B4-BE49-F238E27FC236}">
                  <a16:creationId xmlns:a16="http://schemas.microsoft.com/office/drawing/2014/main" id="{8946BB82-00F3-FC21-3B05-97D84C74D1FE}"/>
                </a:ext>
              </a:extLst>
            </p:cNvPr>
            <p:cNvSpPr txBox="1"/>
            <p:nvPr/>
          </p:nvSpPr>
          <p:spPr>
            <a:xfrm>
              <a:off x="12816114" y="638629"/>
              <a:ext cx="3222172" cy="1169551"/>
            </a:xfrm>
            <a:prstGeom prst="rect">
              <a:avLst/>
            </a:prstGeom>
            <a:noFill/>
          </p:spPr>
          <p:txBody>
            <a:bodyPr wrap="square" rtlCol="0">
              <a:spAutoFit/>
            </a:bodyPr>
            <a:lstStyle/>
            <a:p>
              <a:r>
                <a:rPr lang="pt-BR" sz="1400">
                  <a:solidFill>
                    <a:schemeClr val="bg1"/>
                  </a:solidFill>
                </a:rPr>
                <a:t>Orientações para professor/LXD:</a:t>
              </a:r>
            </a:p>
            <a:p>
              <a:endParaRPr lang="pt-BR" sz="1400">
                <a:solidFill>
                  <a:schemeClr val="bg1"/>
                </a:solidFill>
              </a:endParaRPr>
            </a:p>
            <a:p>
              <a:r>
                <a:rPr lang="pt-BR" sz="1400">
                  <a:solidFill>
                    <a:schemeClr val="bg1"/>
                  </a:solidFill>
                </a:rPr>
                <a:t>O recurso está agrupado. Para ajustar o recurso inteiro, pressione SHIFT + (seta para cima).</a:t>
              </a:r>
            </a:p>
          </p:txBody>
        </p:sp>
      </p:grpSp>
      <p:grpSp>
        <p:nvGrpSpPr>
          <p:cNvPr id="21" name="Agrupar 20">
            <a:extLst>
              <a:ext uri="{FF2B5EF4-FFF2-40B4-BE49-F238E27FC236}">
                <a16:creationId xmlns:a16="http://schemas.microsoft.com/office/drawing/2014/main" id="{03632624-5197-639E-E302-5739E11F5DC0}"/>
              </a:ext>
            </a:extLst>
          </p:cNvPr>
          <p:cNvGrpSpPr/>
          <p:nvPr/>
        </p:nvGrpSpPr>
        <p:grpSpPr>
          <a:xfrm>
            <a:off x="12639638" y="539973"/>
            <a:ext cx="3543790" cy="1373961"/>
            <a:chOff x="12639639" y="382815"/>
            <a:chExt cx="3543790" cy="1373961"/>
          </a:xfrm>
        </p:grpSpPr>
        <p:sp>
          <p:nvSpPr>
            <p:cNvPr id="22" name="Balão de Fala: Retângulo 21">
              <a:extLst>
                <a:ext uri="{FF2B5EF4-FFF2-40B4-BE49-F238E27FC236}">
                  <a16:creationId xmlns:a16="http://schemas.microsoft.com/office/drawing/2014/main" id="{E2861EEF-0E0B-605E-38C9-5D2E47328169}"/>
                </a:ext>
              </a:extLst>
            </p:cNvPr>
            <p:cNvSpPr/>
            <p:nvPr/>
          </p:nvSpPr>
          <p:spPr>
            <a:xfrm rot="5400000">
              <a:off x="13724553" y="-702099"/>
              <a:ext cx="1373961" cy="3543790"/>
            </a:xfrm>
            <a:prstGeom prst="wedgeRectCallout">
              <a:avLst>
                <a:gd name="adj1" fmla="val -20343"/>
                <a:gd name="adj2" fmla="val 61591"/>
              </a:avLst>
            </a:prstGeom>
            <a:solidFill>
              <a:schemeClr val="bg1"/>
            </a:solidFill>
            <a:ln>
              <a:solidFill>
                <a:srgbClr val="4A5E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400"/>
            </a:p>
          </p:txBody>
        </p:sp>
        <p:sp>
          <p:nvSpPr>
            <p:cNvPr id="23" name="CaixaDeTexto 22">
              <a:extLst>
                <a:ext uri="{FF2B5EF4-FFF2-40B4-BE49-F238E27FC236}">
                  <a16:creationId xmlns:a16="http://schemas.microsoft.com/office/drawing/2014/main" id="{73EC166F-75DF-4E2E-0F95-E058E1C0DA2A}"/>
                </a:ext>
              </a:extLst>
            </p:cNvPr>
            <p:cNvSpPr txBox="1"/>
            <p:nvPr/>
          </p:nvSpPr>
          <p:spPr>
            <a:xfrm>
              <a:off x="12816114" y="638629"/>
              <a:ext cx="3222172" cy="954107"/>
            </a:xfrm>
            <a:prstGeom prst="rect">
              <a:avLst/>
            </a:prstGeom>
            <a:noFill/>
          </p:spPr>
          <p:txBody>
            <a:bodyPr wrap="square" rtlCol="0">
              <a:spAutoFit/>
            </a:bodyPr>
            <a:lstStyle/>
            <a:p>
              <a:r>
                <a:rPr lang="pt-BR" sz="1400">
                  <a:solidFill>
                    <a:srgbClr val="4A5E85"/>
                  </a:solidFill>
                </a:rPr>
                <a:t>Componente:</a:t>
              </a:r>
            </a:p>
            <a:p>
              <a:endParaRPr lang="pt-BR" sz="1400">
                <a:solidFill>
                  <a:srgbClr val="4A5E85"/>
                </a:solidFill>
              </a:endParaRPr>
            </a:p>
            <a:p>
              <a:r>
                <a:rPr lang="pt-BR" sz="1400" b="1">
                  <a:solidFill>
                    <a:srgbClr val="4A5E85"/>
                  </a:solidFill>
                </a:rPr>
                <a:t>Card – texto + ícone – variante com 2 cards </a:t>
              </a:r>
            </a:p>
          </p:txBody>
        </p:sp>
      </p:grpSp>
      <p:grpSp>
        <p:nvGrpSpPr>
          <p:cNvPr id="19" name="Agrupar 18">
            <a:extLst>
              <a:ext uri="{FF2B5EF4-FFF2-40B4-BE49-F238E27FC236}">
                <a16:creationId xmlns:a16="http://schemas.microsoft.com/office/drawing/2014/main" id="{38B9EA46-1657-9B66-5216-671ACEC5BB62}"/>
              </a:ext>
            </a:extLst>
          </p:cNvPr>
          <p:cNvGrpSpPr/>
          <p:nvPr/>
        </p:nvGrpSpPr>
        <p:grpSpPr>
          <a:xfrm>
            <a:off x="2883686" y="1291775"/>
            <a:ext cx="6562793" cy="4385610"/>
            <a:chOff x="2883686" y="1291775"/>
            <a:chExt cx="6562793" cy="4385610"/>
          </a:xfrm>
        </p:grpSpPr>
        <p:grpSp>
          <p:nvGrpSpPr>
            <p:cNvPr id="3" name="Agrupar 2">
              <a:extLst>
                <a:ext uri="{FF2B5EF4-FFF2-40B4-BE49-F238E27FC236}">
                  <a16:creationId xmlns:a16="http://schemas.microsoft.com/office/drawing/2014/main" id="{54F8C6A7-4783-48B0-2318-148B7A05A9F8}"/>
                </a:ext>
              </a:extLst>
            </p:cNvPr>
            <p:cNvGrpSpPr/>
            <p:nvPr/>
          </p:nvGrpSpPr>
          <p:grpSpPr>
            <a:xfrm>
              <a:off x="2883686" y="1291775"/>
              <a:ext cx="3121093" cy="4385610"/>
              <a:chOff x="2873374" y="795787"/>
              <a:chExt cx="3121093" cy="4385610"/>
            </a:xfrm>
          </p:grpSpPr>
          <p:sp>
            <p:nvSpPr>
              <p:cNvPr id="18" name="Retângulo: Cantos Arredondados 17">
                <a:extLst>
                  <a:ext uri="{FF2B5EF4-FFF2-40B4-BE49-F238E27FC236}">
                    <a16:creationId xmlns:a16="http://schemas.microsoft.com/office/drawing/2014/main" id="{7E5481D4-2A2A-7F02-5430-9201238A6122}"/>
                  </a:ext>
                </a:extLst>
              </p:cNvPr>
              <p:cNvSpPr/>
              <p:nvPr/>
            </p:nvSpPr>
            <p:spPr>
              <a:xfrm>
                <a:off x="2873374" y="795787"/>
                <a:ext cx="3121093" cy="4385610"/>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 name="CaixaDeTexto 3">
                <a:extLst>
                  <a:ext uri="{FF2B5EF4-FFF2-40B4-BE49-F238E27FC236}">
                    <a16:creationId xmlns:a16="http://schemas.microsoft.com/office/drawing/2014/main" id="{204B753B-C0EF-83AF-B9B2-1972F278EA1C}"/>
                  </a:ext>
                </a:extLst>
              </p:cNvPr>
              <p:cNvSpPr txBox="1"/>
              <p:nvPr/>
            </p:nvSpPr>
            <p:spPr>
              <a:xfrm>
                <a:off x="3082519" y="1913935"/>
                <a:ext cx="2702801" cy="646331"/>
              </a:xfrm>
              <a:prstGeom prst="rect">
                <a:avLst/>
              </a:prstGeom>
              <a:noFill/>
            </p:spPr>
            <p:txBody>
              <a:bodyPr wrap="square">
                <a:spAutoFit/>
              </a:bodyPr>
              <a:lstStyle/>
              <a:p>
                <a:r>
                  <a:rPr lang="pt-BR" b="1" dirty="0">
                    <a:effectLst/>
                  </a:rPr>
                  <a:t>Título do card </a:t>
                </a:r>
                <a:r>
                  <a:rPr lang="pt-BR" b="1" dirty="0" err="1">
                    <a:effectLst/>
                  </a:rPr>
                  <a:t>lorem</a:t>
                </a:r>
                <a:r>
                  <a:rPr lang="pt-BR" b="1" dirty="0">
                    <a:effectLst/>
                  </a:rPr>
                  <a:t> ipsum </a:t>
                </a:r>
                <a:r>
                  <a:rPr lang="pt-BR" b="1" dirty="0" err="1">
                    <a:effectLst/>
                  </a:rPr>
                  <a:t>dolor</a:t>
                </a:r>
                <a:r>
                  <a:rPr lang="pt-BR" b="1" dirty="0">
                    <a:effectLst/>
                  </a:rPr>
                  <a:t> </a:t>
                </a:r>
                <a:r>
                  <a:rPr lang="pt-BR" b="1" dirty="0" err="1">
                    <a:effectLst/>
                  </a:rPr>
                  <a:t>sit</a:t>
                </a:r>
                <a:r>
                  <a:rPr lang="pt-BR" b="1" dirty="0">
                    <a:effectLst/>
                  </a:rPr>
                  <a:t> </a:t>
                </a:r>
                <a:r>
                  <a:rPr lang="pt-BR" b="1" dirty="0" err="1">
                    <a:effectLst/>
                  </a:rPr>
                  <a:t>amet</a:t>
                </a:r>
                <a:endParaRPr lang="pt-BR" b="1" dirty="0"/>
              </a:p>
            </p:txBody>
          </p:sp>
          <p:sp>
            <p:nvSpPr>
              <p:cNvPr id="6" name="CaixaDeTexto 5">
                <a:extLst>
                  <a:ext uri="{FF2B5EF4-FFF2-40B4-BE49-F238E27FC236}">
                    <a16:creationId xmlns:a16="http://schemas.microsoft.com/office/drawing/2014/main" id="{FE6E13B7-374A-9DCC-0638-960BEF19CE68}"/>
                  </a:ext>
                </a:extLst>
              </p:cNvPr>
              <p:cNvSpPr txBox="1"/>
              <p:nvPr/>
            </p:nvSpPr>
            <p:spPr>
              <a:xfrm>
                <a:off x="3082519" y="2630438"/>
                <a:ext cx="2702801" cy="2308324"/>
              </a:xfrm>
              <a:prstGeom prst="rect">
                <a:avLst/>
              </a:prstGeom>
              <a:noFill/>
            </p:spPr>
            <p:txBody>
              <a:bodyPr wrap="square">
                <a:spAutoFit/>
              </a:bodyPr>
              <a:lstStyle/>
              <a:p>
                <a:r>
                  <a:rPr lang="pt-BR" sz="1600">
                    <a:solidFill>
                      <a:schemeClr val="bg2">
                        <a:lumMod val="25000"/>
                      </a:schemeClr>
                    </a:solidFill>
                    <a:effectLst/>
                  </a:rPr>
                  <a:t>In </a:t>
                </a:r>
                <a:r>
                  <a:rPr lang="pt-BR" sz="1600" err="1">
                    <a:solidFill>
                      <a:schemeClr val="bg2">
                        <a:lumMod val="25000"/>
                      </a:schemeClr>
                    </a:solidFill>
                    <a:effectLst/>
                  </a:rPr>
                  <a:t>pulvinar</a:t>
                </a:r>
                <a:r>
                  <a:rPr lang="pt-BR" sz="1600">
                    <a:solidFill>
                      <a:schemeClr val="bg2">
                        <a:lumMod val="25000"/>
                      </a:schemeClr>
                    </a:solidFill>
                    <a:effectLst/>
                  </a:rPr>
                  <a:t> </a:t>
                </a:r>
                <a:r>
                  <a:rPr lang="pt-BR" sz="1600" err="1">
                    <a:solidFill>
                      <a:schemeClr val="bg2">
                        <a:lumMod val="25000"/>
                      </a:schemeClr>
                    </a:solidFill>
                    <a:effectLst/>
                  </a:rPr>
                  <a:t>odio</a:t>
                </a:r>
                <a:r>
                  <a:rPr lang="pt-BR" sz="1600">
                    <a:solidFill>
                      <a:schemeClr val="bg2">
                        <a:lumMod val="25000"/>
                      </a:schemeClr>
                    </a:solidFill>
                    <a:effectLst/>
                  </a:rPr>
                  <a:t> nunc, ut </a:t>
                </a:r>
                <a:r>
                  <a:rPr lang="pt-BR" sz="1600" err="1">
                    <a:solidFill>
                      <a:schemeClr val="bg2">
                        <a:lumMod val="25000"/>
                      </a:schemeClr>
                    </a:solidFill>
                    <a:effectLst/>
                  </a:rPr>
                  <a:t>commodo</a:t>
                </a:r>
                <a:r>
                  <a:rPr lang="pt-BR" sz="1600">
                    <a:solidFill>
                      <a:schemeClr val="bg2">
                        <a:lumMod val="25000"/>
                      </a:schemeClr>
                    </a:solidFill>
                    <a:effectLst/>
                  </a:rPr>
                  <a:t> </a:t>
                </a:r>
                <a:r>
                  <a:rPr lang="pt-BR" sz="1600" err="1">
                    <a:solidFill>
                      <a:schemeClr val="bg2">
                        <a:lumMod val="25000"/>
                      </a:schemeClr>
                    </a:solidFill>
                    <a:effectLst/>
                  </a:rPr>
                  <a:t>lacus</a:t>
                </a:r>
                <a:r>
                  <a:rPr lang="pt-BR" sz="1600">
                    <a:solidFill>
                      <a:schemeClr val="bg2">
                        <a:lumMod val="25000"/>
                      </a:schemeClr>
                    </a:solidFill>
                    <a:effectLst/>
                  </a:rPr>
                  <a:t> </a:t>
                </a:r>
                <a:r>
                  <a:rPr lang="pt-BR" sz="1600" err="1">
                    <a:solidFill>
                      <a:schemeClr val="bg2">
                        <a:lumMod val="25000"/>
                      </a:schemeClr>
                    </a:solidFill>
                    <a:effectLst/>
                  </a:rPr>
                  <a:t>feugiat</a:t>
                </a:r>
                <a:r>
                  <a:rPr lang="pt-BR" sz="1600">
                    <a:solidFill>
                      <a:schemeClr val="bg2">
                        <a:lumMod val="25000"/>
                      </a:schemeClr>
                    </a:solidFill>
                    <a:effectLst/>
                  </a:rPr>
                  <a:t> in. In </a:t>
                </a:r>
                <a:r>
                  <a:rPr lang="pt-BR" sz="1600" err="1">
                    <a:solidFill>
                      <a:schemeClr val="bg2">
                        <a:lumMod val="25000"/>
                      </a:schemeClr>
                    </a:solidFill>
                    <a:effectLst/>
                  </a:rPr>
                  <a:t>imperdiet</a:t>
                </a:r>
                <a:r>
                  <a:rPr lang="pt-BR" sz="1600">
                    <a:solidFill>
                      <a:schemeClr val="bg2">
                        <a:lumMod val="25000"/>
                      </a:schemeClr>
                    </a:solidFill>
                    <a:effectLst/>
                  </a:rPr>
                  <a:t> </a:t>
                </a:r>
                <a:r>
                  <a:rPr lang="pt-BR" sz="1600" err="1">
                    <a:solidFill>
                      <a:schemeClr val="bg2">
                        <a:lumMod val="25000"/>
                      </a:schemeClr>
                    </a:solidFill>
                    <a:effectLst/>
                  </a:rPr>
                  <a:t>tortor</a:t>
                </a:r>
                <a:r>
                  <a:rPr lang="pt-BR" sz="1600">
                    <a:solidFill>
                      <a:schemeClr val="bg2">
                        <a:lumMod val="25000"/>
                      </a:schemeClr>
                    </a:solidFill>
                    <a:effectLst/>
                  </a:rPr>
                  <a:t> ac </a:t>
                </a:r>
                <a:r>
                  <a:rPr lang="pt-BR" sz="1600" err="1">
                    <a:solidFill>
                      <a:schemeClr val="bg2">
                        <a:lumMod val="25000"/>
                      </a:schemeClr>
                    </a:solidFill>
                    <a:effectLst/>
                  </a:rPr>
                  <a:t>risus</a:t>
                </a:r>
                <a:r>
                  <a:rPr lang="pt-BR" sz="1600">
                    <a:solidFill>
                      <a:schemeClr val="bg2">
                        <a:lumMod val="25000"/>
                      </a:schemeClr>
                    </a:solidFill>
                    <a:effectLst/>
                  </a:rPr>
                  <a:t> </a:t>
                </a:r>
                <a:r>
                  <a:rPr lang="pt-BR" sz="1600" err="1">
                    <a:solidFill>
                      <a:schemeClr val="bg2">
                        <a:lumMod val="25000"/>
                      </a:schemeClr>
                    </a:solidFill>
                    <a:effectLst/>
                  </a:rPr>
                  <a:t>hendrerit</a:t>
                </a:r>
                <a:r>
                  <a:rPr lang="pt-BR" sz="1600">
                    <a:solidFill>
                      <a:schemeClr val="bg2">
                        <a:lumMod val="25000"/>
                      </a:schemeClr>
                    </a:solidFill>
                    <a:effectLst/>
                  </a:rPr>
                  <a:t> </a:t>
                </a:r>
                <a:r>
                  <a:rPr lang="pt-BR" sz="1600" err="1">
                    <a:solidFill>
                      <a:schemeClr val="bg2">
                        <a:lumMod val="25000"/>
                      </a:schemeClr>
                    </a:solidFill>
                    <a:effectLst/>
                  </a:rPr>
                  <a:t>ultrices</a:t>
                </a:r>
                <a:r>
                  <a:rPr lang="pt-BR" sz="1600">
                    <a:solidFill>
                      <a:schemeClr val="bg2">
                        <a:lumMod val="25000"/>
                      </a:schemeClr>
                    </a:solidFill>
                    <a:effectLst/>
                  </a:rPr>
                  <a:t>, </a:t>
                </a:r>
                <a:r>
                  <a:rPr lang="pt-BR" sz="1600" err="1">
                    <a:solidFill>
                      <a:schemeClr val="bg2">
                        <a:lumMod val="25000"/>
                      </a:schemeClr>
                    </a:solidFill>
                    <a:effectLst/>
                  </a:rPr>
                  <a:t>suspendisse</a:t>
                </a:r>
                <a:r>
                  <a:rPr lang="pt-BR" sz="1600">
                    <a:solidFill>
                      <a:schemeClr val="bg2">
                        <a:lumMod val="25000"/>
                      </a:schemeClr>
                    </a:solidFill>
                    <a:effectLst/>
                  </a:rPr>
                  <a:t> </a:t>
                </a:r>
                <a:r>
                  <a:rPr lang="pt-BR" sz="1600" err="1">
                    <a:solidFill>
                      <a:schemeClr val="bg2">
                        <a:lumMod val="25000"/>
                      </a:schemeClr>
                    </a:solidFill>
                    <a:effectLst/>
                  </a:rPr>
                  <a:t>potenti</a:t>
                </a:r>
                <a:r>
                  <a:rPr lang="pt-BR" sz="1600">
                    <a:solidFill>
                      <a:schemeClr val="bg2">
                        <a:lumMod val="25000"/>
                      </a:schemeClr>
                    </a:solidFill>
                    <a:effectLst/>
                  </a:rPr>
                  <a:t>. </a:t>
                </a:r>
                <a:r>
                  <a:rPr lang="pt-BR" sz="1600" err="1">
                    <a:solidFill>
                      <a:schemeClr val="bg2">
                        <a:lumMod val="25000"/>
                      </a:schemeClr>
                    </a:solidFill>
                    <a:effectLst/>
                  </a:rPr>
                  <a:t>Maecenas</a:t>
                </a:r>
                <a:r>
                  <a:rPr lang="pt-BR" sz="1600">
                    <a:solidFill>
                      <a:schemeClr val="bg2">
                        <a:lumMod val="25000"/>
                      </a:schemeClr>
                    </a:solidFill>
                    <a:effectLst/>
                  </a:rPr>
                  <a:t> vitae </a:t>
                </a:r>
                <a:r>
                  <a:rPr lang="pt-BR" sz="1600" err="1">
                    <a:solidFill>
                      <a:schemeClr val="bg2">
                        <a:lumMod val="25000"/>
                      </a:schemeClr>
                    </a:solidFill>
                    <a:effectLst/>
                  </a:rPr>
                  <a:t>elit</a:t>
                </a:r>
                <a:r>
                  <a:rPr lang="pt-BR" sz="1600">
                    <a:solidFill>
                      <a:schemeClr val="bg2">
                        <a:lumMod val="25000"/>
                      </a:schemeClr>
                    </a:solidFill>
                    <a:effectLst/>
                  </a:rPr>
                  <a:t> </a:t>
                </a:r>
                <a:r>
                  <a:rPr lang="pt-BR" sz="1600" err="1">
                    <a:solidFill>
                      <a:schemeClr val="bg2">
                        <a:lumMod val="25000"/>
                      </a:schemeClr>
                    </a:solidFill>
                    <a:effectLst/>
                  </a:rPr>
                  <a:t>ligula</a:t>
                </a:r>
                <a:r>
                  <a:rPr lang="pt-BR" sz="1600">
                    <a:solidFill>
                      <a:schemeClr val="bg2">
                        <a:lumMod val="25000"/>
                      </a:schemeClr>
                    </a:solidFill>
                    <a:effectLst/>
                  </a:rPr>
                  <a:t>. </a:t>
                </a:r>
                <a:r>
                  <a:rPr lang="pt-BR" sz="1600" err="1">
                    <a:solidFill>
                      <a:schemeClr val="bg2">
                        <a:lumMod val="25000"/>
                      </a:schemeClr>
                    </a:solidFill>
                    <a:effectLst/>
                  </a:rPr>
                  <a:t>Sed</a:t>
                </a:r>
                <a:r>
                  <a:rPr lang="pt-BR" sz="1600">
                    <a:solidFill>
                      <a:schemeClr val="bg2">
                        <a:lumMod val="25000"/>
                      </a:schemeClr>
                    </a:solidFill>
                    <a:effectLst/>
                  </a:rPr>
                  <a:t> </a:t>
                </a:r>
                <a:r>
                  <a:rPr lang="pt-BR" sz="1600" err="1">
                    <a:solidFill>
                      <a:schemeClr val="bg2">
                        <a:lumMod val="25000"/>
                      </a:schemeClr>
                    </a:solidFill>
                    <a:effectLst/>
                  </a:rPr>
                  <a:t>sed</a:t>
                </a:r>
                <a:r>
                  <a:rPr lang="pt-BR" sz="1600">
                    <a:solidFill>
                      <a:schemeClr val="bg2">
                        <a:lumMod val="25000"/>
                      </a:schemeClr>
                    </a:solidFill>
                    <a:effectLst/>
                  </a:rPr>
                  <a:t> </a:t>
                </a:r>
                <a:r>
                  <a:rPr lang="pt-BR" sz="1600" err="1">
                    <a:solidFill>
                      <a:schemeClr val="bg2">
                        <a:lumMod val="25000"/>
                      </a:schemeClr>
                    </a:solidFill>
                    <a:effectLst/>
                  </a:rPr>
                  <a:t>turpis</a:t>
                </a:r>
                <a:r>
                  <a:rPr lang="pt-BR" sz="1600">
                    <a:solidFill>
                      <a:schemeClr val="bg2">
                        <a:lumMod val="25000"/>
                      </a:schemeClr>
                    </a:solidFill>
                    <a:effectLst/>
                  </a:rPr>
                  <a:t> </a:t>
                </a:r>
                <a:r>
                  <a:rPr lang="pt-BR" sz="1600" err="1">
                    <a:solidFill>
                      <a:schemeClr val="bg2">
                        <a:lumMod val="25000"/>
                      </a:schemeClr>
                    </a:solidFill>
                    <a:effectLst/>
                  </a:rPr>
                  <a:t>purus</a:t>
                </a:r>
                <a:r>
                  <a:rPr lang="pt-BR" sz="1600">
                    <a:solidFill>
                      <a:schemeClr val="bg2">
                        <a:lumMod val="25000"/>
                      </a:schemeClr>
                    </a:solidFill>
                    <a:effectLst/>
                  </a:rPr>
                  <a:t>, </a:t>
                </a:r>
                <a:r>
                  <a:rPr lang="pt-BR" sz="1600" err="1">
                    <a:solidFill>
                      <a:schemeClr val="bg2">
                        <a:lumMod val="25000"/>
                      </a:schemeClr>
                    </a:solidFill>
                    <a:effectLst/>
                  </a:rPr>
                  <a:t>nam</a:t>
                </a:r>
                <a:r>
                  <a:rPr lang="pt-BR" sz="1600">
                    <a:solidFill>
                      <a:schemeClr val="bg2">
                        <a:lumMod val="25000"/>
                      </a:schemeClr>
                    </a:solidFill>
                    <a:effectLst/>
                  </a:rPr>
                  <a:t> in </a:t>
                </a:r>
                <a:r>
                  <a:rPr lang="pt-BR" sz="1600" err="1">
                    <a:solidFill>
                      <a:schemeClr val="bg2">
                        <a:lumMod val="25000"/>
                      </a:schemeClr>
                    </a:solidFill>
                    <a:effectLst/>
                  </a:rPr>
                  <a:t>enim</a:t>
                </a:r>
                <a:r>
                  <a:rPr lang="pt-BR" sz="1600">
                    <a:solidFill>
                      <a:schemeClr val="bg2">
                        <a:lumMod val="25000"/>
                      </a:schemeClr>
                    </a:solidFill>
                    <a:effectLst/>
                  </a:rPr>
                  <a:t> </a:t>
                </a:r>
                <a:r>
                  <a:rPr lang="pt-BR" sz="1600" err="1">
                    <a:solidFill>
                      <a:schemeClr val="bg2">
                        <a:lumMod val="25000"/>
                      </a:schemeClr>
                    </a:solidFill>
                    <a:effectLst/>
                  </a:rPr>
                  <a:t>metus</a:t>
                </a:r>
                <a:r>
                  <a:rPr lang="pt-BR" sz="1600">
                    <a:solidFill>
                      <a:schemeClr val="bg2">
                        <a:lumMod val="25000"/>
                      </a:schemeClr>
                    </a:solidFill>
                    <a:effectLst/>
                  </a:rPr>
                  <a:t>, </a:t>
                </a:r>
                <a:r>
                  <a:rPr lang="pt-BR" sz="1600" err="1">
                    <a:solidFill>
                      <a:schemeClr val="bg2">
                        <a:lumMod val="25000"/>
                      </a:schemeClr>
                    </a:solidFill>
                    <a:effectLst/>
                  </a:rPr>
                  <a:t>pellentesque</a:t>
                </a:r>
                <a:r>
                  <a:rPr lang="pt-BR" sz="1600">
                    <a:solidFill>
                      <a:schemeClr val="bg2">
                        <a:lumMod val="25000"/>
                      </a:schemeClr>
                    </a:solidFill>
                    <a:effectLst/>
                  </a:rPr>
                  <a:t> </a:t>
                </a:r>
                <a:r>
                  <a:rPr lang="pt-BR" sz="1600" err="1">
                    <a:solidFill>
                      <a:schemeClr val="bg2">
                        <a:lumMod val="25000"/>
                      </a:schemeClr>
                    </a:solidFill>
                    <a:effectLst/>
                  </a:rPr>
                  <a:t>dictum</a:t>
                </a:r>
                <a:r>
                  <a:rPr lang="pt-BR" sz="1600">
                    <a:solidFill>
                      <a:schemeClr val="bg2">
                        <a:lumMod val="25000"/>
                      </a:schemeClr>
                    </a:solidFill>
                    <a:effectLst/>
                  </a:rPr>
                  <a:t>, </a:t>
                </a:r>
                <a:r>
                  <a:rPr lang="pt-BR" sz="1600" err="1">
                    <a:solidFill>
                      <a:schemeClr val="bg2">
                        <a:lumMod val="25000"/>
                      </a:schemeClr>
                    </a:solidFill>
                    <a:effectLst/>
                  </a:rPr>
                  <a:t>tortor</a:t>
                </a:r>
                <a:r>
                  <a:rPr lang="pt-BR" sz="1600">
                    <a:solidFill>
                      <a:schemeClr val="bg2">
                        <a:lumMod val="25000"/>
                      </a:schemeClr>
                    </a:solidFill>
                    <a:effectLst/>
                  </a:rPr>
                  <a:t> id </a:t>
                </a:r>
                <a:r>
                  <a:rPr lang="pt-BR" sz="1600" err="1">
                    <a:solidFill>
                      <a:schemeClr val="bg2">
                        <a:lumMod val="25000"/>
                      </a:schemeClr>
                    </a:solidFill>
                    <a:effectLst/>
                  </a:rPr>
                  <a:t>cursus</a:t>
                </a:r>
                <a:r>
                  <a:rPr lang="pt-BR" sz="1600">
                    <a:solidFill>
                      <a:schemeClr val="bg2">
                        <a:lumMod val="25000"/>
                      </a:schemeClr>
                    </a:solidFill>
                    <a:effectLst/>
                  </a:rPr>
                  <a:t> </a:t>
                </a:r>
                <a:r>
                  <a:rPr lang="pt-BR" sz="1600" err="1">
                    <a:solidFill>
                      <a:schemeClr val="bg2">
                        <a:lumMod val="25000"/>
                      </a:schemeClr>
                    </a:solidFill>
                    <a:effectLst/>
                  </a:rPr>
                  <a:t>posuere</a:t>
                </a:r>
                <a:r>
                  <a:rPr lang="pt-BR" sz="1600">
                    <a:solidFill>
                      <a:schemeClr val="bg2">
                        <a:lumMod val="25000"/>
                      </a:schemeClr>
                    </a:solidFill>
                    <a:effectLst/>
                  </a:rPr>
                  <a:t>.</a:t>
                </a:r>
                <a:endParaRPr lang="pt-BR" sz="1600">
                  <a:solidFill>
                    <a:schemeClr val="bg2">
                      <a:lumMod val="25000"/>
                    </a:schemeClr>
                  </a:solidFill>
                </a:endParaRPr>
              </a:p>
            </p:txBody>
          </p:sp>
          <p:pic>
            <p:nvPicPr>
              <p:cNvPr id="2" name="Imagem 1" descr="Ícone&#10;&#10;Descrição gerada automaticamente">
                <a:extLst>
                  <a:ext uri="{FF2B5EF4-FFF2-40B4-BE49-F238E27FC236}">
                    <a16:creationId xmlns:a16="http://schemas.microsoft.com/office/drawing/2014/main" id="{5460DFCE-2937-CB6F-7B04-08E6846EF9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82519" y="1079501"/>
                <a:ext cx="635345" cy="635345"/>
              </a:xfrm>
              <a:prstGeom prst="rect">
                <a:avLst/>
              </a:prstGeom>
            </p:spPr>
          </p:pic>
        </p:grpSp>
        <p:grpSp>
          <p:nvGrpSpPr>
            <p:cNvPr id="7" name="Agrupar 6">
              <a:extLst>
                <a:ext uri="{FF2B5EF4-FFF2-40B4-BE49-F238E27FC236}">
                  <a16:creationId xmlns:a16="http://schemas.microsoft.com/office/drawing/2014/main" id="{1156E7D7-502E-81DC-2EAD-FB0152FD23ED}"/>
                </a:ext>
              </a:extLst>
            </p:cNvPr>
            <p:cNvGrpSpPr/>
            <p:nvPr/>
          </p:nvGrpSpPr>
          <p:grpSpPr>
            <a:xfrm>
              <a:off x="6325386" y="1291775"/>
              <a:ext cx="3121093" cy="4385610"/>
              <a:chOff x="2873374" y="795787"/>
              <a:chExt cx="3121093" cy="4385610"/>
            </a:xfrm>
          </p:grpSpPr>
          <p:sp>
            <p:nvSpPr>
              <p:cNvPr id="8" name="Retângulo: Cantos Arredondados 7">
                <a:extLst>
                  <a:ext uri="{FF2B5EF4-FFF2-40B4-BE49-F238E27FC236}">
                    <a16:creationId xmlns:a16="http://schemas.microsoft.com/office/drawing/2014/main" id="{321BF9BE-4893-9E55-37A6-20FB456856BE}"/>
                  </a:ext>
                </a:extLst>
              </p:cNvPr>
              <p:cNvSpPr/>
              <p:nvPr/>
            </p:nvSpPr>
            <p:spPr>
              <a:xfrm>
                <a:off x="2873374" y="795787"/>
                <a:ext cx="3121093" cy="4385610"/>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CaixaDeTexto 8">
                <a:extLst>
                  <a:ext uri="{FF2B5EF4-FFF2-40B4-BE49-F238E27FC236}">
                    <a16:creationId xmlns:a16="http://schemas.microsoft.com/office/drawing/2014/main" id="{DCE2B85C-0D9C-BB41-3BFD-B9C5C544D877}"/>
                  </a:ext>
                </a:extLst>
              </p:cNvPr>
              <p:cNvSpPr txBox="1"/>
              <p:nvPr/>
            </p:nvSpPr>
            <p:spPr>
              <a:xfrm>
                <a:off x="3082519" y="1913935"/>
                <a:ext cx="2702801" cy="646331"/>
              </a:xfrm>
              <a:prstGeom prst="rect">
                <a:avLst/>
              </a:prstGeom>
              <a:noFill/>
            </p:spPr>
            <p:txBody>
              <a:bodyPr wrap="square">
                <a:spAutoFit/>
              </a:bodyPr>
              <a:lstStyle/>
              <a:p>
                <a:r>
                  <a:rPr lang="pt-BR" b="1" dirty="0">
                    <a:effectLst/>
                  </a:rPr>
                  <a:t>Título do card </a:t>
                </a:r>
                <a:r>
                  <a:rPr lang="pt-BR" b="1" dirty="0" err="1">
                    <a:effectLst/>
                  </a:rPr>
                  <a:t>lorem</a:t>
                </a:r>
                <a:r>
                  <a:rPr lang="pt-BR" b="1" dirty="0">
                    <a:effectLst/>
                  </a:rPr>
                  <a:t> ipsum </a:t>
                </a:r>
                <a:r>
                  <a:rPr lang="pt-BR" b="1" dirty="0" err="1">
                    <a:effectLst/>
                  </a:rPr>
                  <a:t>dolor</a:t>
                </a:r>
                <a:r>
                  <a:rPr lang="pt-BR" b="1" dirty="0">
                    <a:effectLst/>
                  </a:rPr>
                  <a:t> </a:t>
                </a:r>
                <a:r>
                  <a:rPr lang="pt-BR" b="1" dirty="0" err="1">
                    <a:effectLst/>
                  </a:rPr>
                  <a:t>sit</a:t>
                </a:r>
                <a:r>
                  <a:rPr lang="pt-BR" b="1" dirty="0">
                    <a:effectLst/>
                  </a:rPr>
                  <a:t> </a:t>
                </a:r>
                <a:r>
                  <a:rPr lang="pt-BR" b="1" dirty="0" err="1">
                    <a:effectLst/>
                  </a:rPr>
                  <a:t>amet</a:t>
                </a:r>
                <a:endParaRPr lang="pt-BR" b="1" dirty="0"/>
              </a:p>
            </p:txBody>
          </p:sp>
          <p:sp>
            <p:nvSpPr>
              <p:cNvPr id="10" name="CaixaDeTexto 9">
                <a:extLst>
                  <a:ext uri="{FF2B5EF4-FFF2-40B4-BE49-F238E27FC236}">
                    <a16:creationId xmlns:a16="http://schemas.microsoft.com/office/drawing/2014/main" id="{62817AA0-7163-4D60-1308-6F780C83865E}"/>
                  </a:ext>
                </a:extLst>
              </p:cNvPr>
              <p:cNvSpPr txBox="1"/>
              <p:nvPr/>
            </p:nvSpPr>
            <p:spPr>
              <a:xfrm>
                <a:off x="3082519" y="2630438"/>
                <a:ext cx="2702801" cy="2308324"/>
              </a:xfrm>
              <a:prstGeom prst="rect">
                <a:avLst/>
              </a:prstGeom>
              <a:noFill/>
            </p:spPr>
            <p:txBody>
              <a:bodyPr wrap="square">
                <a:spAutoFit/>
              </a:bodyPr>
              <a:lstStyle/>
              <a:p>
                <a:r>
                  <a:rPr lang="pt-BR" sz="1600">
                    <a:solidFill>
                      <a:schemeClr val="bg2">
                        <a:lumMod val="25000"/>
                      </a:schemeClr>
                    </a:solidFill>
                    <a:effectLst/>
                  </a:rPr>
                  <a:t>In </a:t>
                </a:r>
                <a:r>
                  <a:rPr lang="pt-BR" sz="1600" err="1">
                    <a:solidFill>
                      <a:schemeClr val="bg2">
                        <a:lumMod val="25000"/>
                      </a:schemeClr>
                    </a:solidFill>
                    <a:effectLst/>
                  </a:rPr>
                  <a:t>pulvinar</a:t>
                </a:r>
                <a:r>
                  <a:rPr lang="pt-BR" sz="1600">
                    <a:solidFill>
                      <a:schemeClr val="bg2">
                        <a:lumMod val="25000"/>
                      </a:schemeClr>
                    </a:solidFill>
                    <a:effectLst/>
                  </a:rPr>
                  <a:t> </a:t>
                </a:r>
                <a:r>
                  <a:rPr lang="pt-BR" sz="1600" err="1">
                    <a:solidFill>
                      <a:schemeClr val="bg2">
                        <a:lumMod val="25000"/>
                      </a:schemeClr>
                    </a:solidFill>
                    <a:effectLst/>
                  </a:rPr>
                  <a:t>odio</a:t>
                </a:r>
                <a:r>
                  <a:rPr lang="pt-BR" sz="1600">
                    <a:solidFill>
                      <a:schemeClr val="bg2">
                        <a:lumMod val="25000"/>
                      </a:schemeClr>
                    </a:solidFill>
                    <a:effectLst/>
                  </a:rPr>
                  <a:t> nunc, ut </a:t>
                </a:r>
                <a:r>
                  <a:rPr lang="pt-BR" sz="1600" err="1">
                    <a:solidFill>
                      <a:schemeClr val="bg2">
                        <a:lumMod val="25000"/>
                      </a:schemeClr>
                    </a:solidFill>
                    <a:effectLst/>
                  </a:rPr>
                  <a:t>commodo</a:t>
                </a:r>
                <a:r>
                  <a:rPr lang="pt-BR" sz="1600">
                    <a:solidFill>
                      <a:schemeClr val="bg2">
                        <a:lumMod val="25000"/>
                      </a:schemeClr>
                    </a:solidFill>
                    <a:effectLst/>
                  </a:rPr>
                  <a:t> </a:t>
                </a:r>
                <a:r>
                  <a:rPr lang="pt-BR" sz="1600" err="1">
                    <a:solidFill>
                      <a:schemeClr val="bg2">
                        <a:lumMod val="25000"/>
                      </a:schemeClr>
                    </a:solidFill>
                    <a:effectLst/>
                  </a:rPr>
                  <a:t>lacus</a:t>
                </a:r>
                <a:r>
                  <a:rPr lang="pt-BR" sz="1600">
                    <a:solidFill>
                      <a:schemeClr val="bg2">
                        <a:lumMod val="25000"/>
                      </a:schemeClr>
                    </a:solidFill>
                    <a:effectLst/>
                  </a:rPr>
                  <a:t> </a:t>
                </a:r>
                <a:r>
                  <a:rPr lang="pt-BR" sz="1600" err="1">
                    <a:solidFill>
                      <a:schemeClr val="bg2">
                        <a:lumMod val="25000"/>
                      </a:schemeClr>
                    </a:solidFill>
                    <a:effectLst/>
                  </a:rPr>
                  <a:t>feugiat</a:t>
                </a:r>
                <a:r>
                  <a:rPr lang="pt-BR" sz="1600">
                    <a:solidFill>
                      <a:schemeClr val="bg2">
                        <a:lumMod val="25000"/>
                      </a:schemeClr>
                    </a:solidFill>
                    <a:effectLst/>
                  </a:rPr>
                  <a:t> in. In </a:t>
                </a:r>
                <a:r>
                  <a:rPr lang="pt-BR" sz="1600" err="1">
                    <a:solidFill>
                      <a:schemeClr val="bg2">
                        <a:lumMod val="25000"/>
                      </a:schemeClr>
                    </a:solidFill>
                    <a:effectLst/>
                  </a:rPr>
                  <a:t>imperdiet</a:t>
                </a:r>
                <a:r>
                  <a:rPr lang="pt-BR" sz="1600">
                    <a:solidFill>
                      <a:schemeClr val="bg2">
                        <a:lumMod val="25000"/>
                      </a:schemeClr>
                    </a:solidFill>
                    <a:effectLst/>
                  </a:rPr>
                  <a:t> </a:t>
                </a:r>
                <a:r>
                  <a:rPr lang="pt-BR" sz="1600" err="1">
                    <a:solidFill>
                      <a:schemeClr val="bg2">
                        <a:lumMod val="25000"/>
                      </a:schemeClr>
                    </a:solidFill>
                    <a:effectLst/>
                  </a:rPr>
                  <a:t>tortor</a:t>
                </a:r>
                <a:r>
                  <a:rPr lang="pt-BR" sz="1600">
                    <a:solidFill>
                      <a:schemeClr val="bg2">
                        <a:lumMod val="25000"/>
                      </a:schemeClr>
                    </a:solidFill>
                    <a:effectLst/>
                  </a:rPr>
                  <a:t> ac </a:t>
                </a:r>
                <a:r>
                  <a:rPr lang="pt-BR" sz="1600" err="1">
                    <a:solidFill>
                      <a:schemeClr val="bg2">
                        <a:lumMod val="25000"/>
                      </a:schemeClr>
                    </a:solidFill>
                    <a:effectLst/>
                  </a:rPr>
                  <a:t>risus</a:t>
                </a:r>
                <a:r>
                  <a:rPr lang="pt-BR" sz="1600">
                    <a:solidFill>
                      <a:schemeClr val="bg2">
                        <a:lumMod val="25000"/>
                      </a:schemeClr>
                    </a:solidFill>
                    <a:effectLst/>
                  </a:rPr>
                  <a:t> </a:t>
                </a:r>
                <a:r>
                  <a:rPr lang="pt-BR" sz="1600" err="1">
                    <a:solidFill>
                      <a:schemeClr val="bg2">
                        <a:lumMod val="25000"/>
                      </a:schemeClr>
                    </a:solidFill>
                    <a:effectLst/>
                  </a:rPr>
                  <a:t>hendrerit</a:t>
                </a:r>
                <a:r>
                  <a:rPr lang="pt-BR" sz="1600">
                    <a:solidFill>
                      <a:schemeClr val="bg2">
                        <a:lumMod val="25000"/>
                      </a:schemeClr>
                    </a:solidFill>
                    <a:effectLst/>
                  </a:rPr>
                  <a:t> </a:t>
                </a:r>
                <a:r>
                  <a:rPr lang="pt-BR" sz="1600" err="1">
                    <a:solidFill>
                      <a:schemeClr val="bg2">
                        <a:lumMod val="25000"/>
                      </a:schemeClr>
                    </a:solidFill>
                    <a:effectLst/>
                  </a:rPr>
                  <a:t>ultrices</a:t>
                </a:r>
                <a:r>
                  <a:rPr lang="pt-BR" sz="1600">
                    <a:solidFill>
                      <a:schemeClr val="bg2">
                        <a:lumMod val="25000"/>
                      </a:schemeClr>
                    </a:solidFill>
                    <a:effectLst/>
                  </a:rPr>
                  <a:t>, </a:t>
                </a:r>
                <a:r>
                  <a:rPr lang="pt-BR" sz="1600" err="1">
                    <a:solidFill>
                      <a:schemeClr val="bg2">
                        <a:lumMod val="25000"/>
                      </a:schemeClr>
                    </a:solidFill>
                    <a:effectLst/>
                  </a:rPr>
                  <a:t>suspendisse</a:t>
                </a:r>
                <a:r>
                  <a:rPr lang="pt-BR" sz="1600">
                    <a:solidFill>
                      <a:schemeClr val="bg2">
                        <a:lumMod val="25000"/>
                      </a:schemeClr>
                    </a:solidFill>
                    <a:effectLst/>
                  </a:rPr>
                  <a:t> </a:t>
                </a:r>
                <a:r>
                  <a:rPr lang="pt-BR" sz="1600" err="1">
                    <a:solidFill>
                      <a:schemeClr val="bg2">
                        <a:lumMod val="25000"/>
                      </a:schemeClr>
                    </a:solidFill>
                    <a:effectLst/>
                  </a:rPr>
                  <a:t>potenti</a:t>
                </a:r>
                <a:r>
                  <a:rPr lang="pt-BR" sz="1600">
                    <a:solidFill>
                      <a:schemeClr val="bg2">
                        <a:lumMod val="25000"/>
                      </a:schemeClr>
                    </a:solidFill>
                    <a:effectLst/>
                  </a:rPr>
                  <a:t>. </a:t>
                </a:r>
                <a:r>
                  <a:rPr lang="pt-BR" sz="1600" err="1">
                    <a:solidFill>
                      <a:schemeClr val="bg2">
                        <a:lumMod val="25000"/>
                      </a:schemeClr>
                    </a:solidFill>
                    <a:effectLst/>
                  </a:rPr>
                  <a:t>Maecenas</a:t>
                </a:r>
                <a:r>
                  <a:rPr lang="pt-BR" sz="1600">
                    <a:solidFill>
                      <a:schemeClr val="bg2">
                        <a:lumMod val="25000"/>
                      </a:schemeClr>
                    </a:solidFill>
                    <a:effectLst/>
                  </a:rPr>
                  <a:t> vitae </a:t>
                </a:r>
                <a:r>
                  <a:rPr lang="pt-BR" sz="1600" err="1">
                    <a:solidFill>
                      <a:schemeClr val="bg2">
                        <a:lumMod val="25000"/>
                      </a:schemeClr>
                    </a:solidFill>
                    <a:effectLst/>
                  </a:rPr>
                  <a:t>elit</a:t>
                </a:r>
                <a:r>
                  <a:rPr lang="pt-BR" sz="1600">
                    <a:solidFill>
                      <a:schemeClr val="bg2">
                        <a:lumMod val="25000"/>
                      </a:schemeClr>
                    </a:solidFill>
                    <a:effectLst/>
                  </a:rPr>
                  <a:t> </a:t>
                </a:r>
                <a:r>
                  <a:rPr lang="pt-BR" sz="1600" err="1">
                    <a:solidFill>
                      <a:schemeClr val="bg2">
                        <a:lumMod val="25000"/>
                      </a:schemeClr>
                    </a:solidFill>
                    <a:effectLst/>
                  </a:rPr>
                  <a:t>ligula</a:t>
                </a:r>
                <a:r>
                  <a:rPr lang="pt-BR" sz="1600">
                    <a:solidFill>
                      <a:schemeClr val="bg2">
                        <a:lumMod val="25000"/>
                      </a:schemeClr>
                    </a:solidFill>
                    <a:effectLst/>
                  </a:rPr>
                  <a:t>. </a:t>
                </a:r>
                <a:r>
                  <a:rPr lang="pt-BR" sz="1600" err="1">
                    <a:solidFill>
                      <a:schemeClr val="bg2">
                        <a:lumMod val="25000"/>
                      </a:schemeClr>
                    </a:solidFill>
                    <a:effectLst/>
                  </a:rPr>
                  <a:t>Sed</a:t>
                </a:r>
                <a:r>
                  <a:rPr lang="pt-BR" sz="1600">
                    <a:solidFill>
                      <a:schemeClr val="bg2">
                        <a:lumMod val="25000"/>
                      </a:schemeClr>
                    </a:solidFill>
                    <a:effectLst/>
                  </a:rPr>
                  <a:t> </a:t>
                </a:r>
                <a:r>
                  <a:rPr lang="pt-BR" sz="1600" err="1">
                    <a:solidFill>
                      <a:schemeClr val="bg2">
                        <a:lumMod val="25000"/>
                      </a:schemeClr>
                    </a:solidFill>
                    <a:effectLst/>
                  </a:rPr>
                  <a:t>sed</a:t>
                </a:r>
                <a:r>
                  <a:rPr lang="pt-BR" sz="1600">
                    <a:solidFill>
                      <a:schemeClr val="bg2">
                        <a:lumMod val="25000"/>
                      </a:schemeClr>
                    </a:solidFill>
                    <a:effectLst/>
                  </a:rPr>
                  <a:t> </a:t>
                </a:r>
                <a:r>
                  <a:rPr lang="pt-BR" sz="1600" err="1">
                    <a:solidFill>
                      <a:schemeClr val="bg2">
                        <a:lumMod val="25000"/>
                      </a:schemeClr>
                    </a:solidFill>
                    <a:effectLst/>
                  </a:rPr>
                  <a:t>turpis</a:t>
                </a:r>
                <a:r>
                  <a:rPr lang="pt-BR" sz="1600">
                    <a:solidFill>
                      <a:schemeClr val="bg2">
                        <a:lumMod val="25000"/>
                      </a:schemeClr>
                    </a:solidFill>
                    <a:effectLst/>
                  </a:rPr>
                  <a:t> </a:t>
                </a:r>
                <a:r>
                  <a:rPr lang="pt-BR" sz="1600" err="1">
                    <a:solidFill>
                      <a:schemeClr val="bg2">
                        <a:lumMod val="25000"/>
                      </a:schemeClr>
                    </a:solidFill>
                    <a:effectLst/>
                  </a:rPr>
                  <a:t>purus</a:t>
                </a:r>
                <a:r>
                  <a:rPr lang="pt-BR" sz="1600">
                    <a:solidFill>
                      <a:schemeClr val="bg2">
                        <a:lumMod val="25000"/>
                      </a:schemeClr>
                    </a:solidFill>
                    <a:effectLst/>
                  </a:rPr>
                  <a:t>, </a:t>
                </a:r>
                <a:r>
                  <a:rPr lang="pt-BR" sz="1600" err="1">
                    <a:solidFill>
                      <a:schemeClr val="bg2">
                        <a:lumMod val="25000"/>
                      </a:schemeClr>
                    </a:solidFill>
                    <a:effectLst/>
                  </a:rPr>
                  <a:t>nam</a:t>
                </a:r>
                <a:r>
                  <a:rPr lang="pt-BR" sz="1600">
                    <a:solidFill>
                      <a:schemeClr val="bg2">
                        <a:lumMod val="25000"/>
                      </a:schemeClr>
                    </a:solidFill>
                    <a:effectLst/>
                  </a:rPr>
                  <a:t> in </a:t>
                </a:r>
                <a:r>
                  <a:rPr lang="pt-BR" sz="1600" err="1">
                    <a:solidFill>
                      <a:schemeClr val="bg2">
                        <a:lumMod val="25000"/>
                      </a:schemeClr>
                    </a:solidFill>
                    <a:effectLst/>
                  </a:rPr>
                  <a:t>enim</a:t>
                </a:r>
                <a:r>
                  <a:rPr lang="pt-BR" sz="1600">
                    <a:solidFill>
                      <a:schemeClr val="bg2">
                        <a:lumMod val="25000"/>
                      </a:schemeClr>
                    </a:solidFill>
                    <a:effectLst/>
                  </a:rPr>
                  <a:t> </a:t>
                </a:r>
                <a:r>
                  <a:rPr lang="pt-BR" sz="1600" err="1">
                    <a:solidFill>
                      <a:schemeClr val="bg2">
                        <a:lumMod val="25000"/>
                      </a:schemeClr>
                    </a:solidFill>
                    <a:effectLst/>
                  </a:rPr>
                  <a:t>metus</a:t>
                </a:r>
                <a:r>
                  <a:rPr lang="pt-BR" sz="1600">
                    <a:solidFill>
                      <a:schemeClr val="bg2">
                        <a:lumMod val="25000"/>
                      </a:schemeClr>
                    </a:solidFill>
                    <a:effectLst/>
                  </a:rPr>
                  <a:t>, </a:t>
                </a:r>
                <a:r>
                  <a:rPr lang="pt-BR" sz="1600" err="1">
                    <a:solidFill>
                      <a:schemeClr val="bg2">
                        <a:lumMod val="25000"/>
                      </a:schemeClr>
                    </a:solidFill>
                    <a:effectLst/>
                  </a:rPr>
                  <a:t>pellentesque</a:t>
                </a:r>
                <a:r>
                  <a:rPr lang="pt-BR" sz="1600">
                    <a:solidFill>
                      <a:schemeClr val="bg2">
                        <a:lumMod val="25000"/>
                      </a:schemeClr>
                    </a:solidFill>
                    <a:effectLst/>
                  </a:rPr>
                  <a:t> </a:t>
                </a:r>
                <a:r>
                  <a:rPr lang="pt-BR" sz="1600" err="1">
                    <a:solidFill>
                      <a:schemeClr val="bg2">
                        <a:lumMod val="25000"/>
                      </a:schemeClr>
                    </a:solidFill>
                    <a:effectLst/>
                  </a:rPr>
                  <a:t>dictum</a:t>
                </a:r>
                <a:r>
                  <a:rPr lang="pt-BR" sz="1600">
                    <a:solidFill>
                      <a:schemeClr val="bg2">
                        <a:lumMod val="25000"/>
                      </a:schemeClr>
                    </a:solidFill>
                    <a:effectLst/>
                  </a:rPr>
                  <a:t>, </a:t>
                </a:r>
                <a:r>
                  <a:rPr lang="pt-BR" sz="1600" err="1">
                    <a:solidFill>
                      <a:schemeClr val="bg2">
                        <a:lumMod val="25000"/>
                      </a:schemeClr>
                    </a:solidFill>
                    <a:effectLst/>
                  </a:rPr>
                  <a:t>tortor</a:t>
                </a:r>
                <a:r>
                  <a:rPr lang="pt-BR" sz="1600">
                    <a:solidFill>
                      <a:schemeClr val="bg2">
                        <a:lumMod val="25000"/>
                      </a:schemeClr>
                    </a:solidFill>
                    <a:effectLst/>
                  </a:rPr>
                  <a:t> id </a:t>
                </a:r>
                <a:r>
                  <a:rPr lang="pt-BR" sz="1600" err="1">
                    <a:solidFill>
                      <a:schemeClr val="bg2">
                        <a:lumMod val="25000"/>
                      </a:schemeClr>
                    </a:solidFill>
                    <a:effectLst/>
                  </a:rPr>
                  <a:t>cursus</a:t>
                </a:r>
                <a:r>
                  <a:rPr lang="pt-BR" sz="1600">
                    <a:solidFill>
                      <a:schemeClr val="bg2">
                        <a:lumMod val="25000"/>
                      </a:schemeClr>
                    </a:solidFill>
                    <a:effectLst/>
                  </a:rPr>
                  <a:t> </a:t>
                </a:r>
                <a:r>
                  <a:rPr lang="pt-BR" sz="1600" err="1">
                    <a:solidFill>
                      <a:schemeClr val="bg2">
                        <a:lumMod val="25000"/>
                      </a:schemeClr>
                    </a:solidFill>
                    <a:effectLst/>
                  </a:rPr>
                  <a:t>posuere</a:t>
                </a:r>
                <a:r>
                  <a:rPr lang="pt-BR" sz="1600">
                    <a:solidFill>
                      <a:schemeClr val="bg2">
                        <a:lumMod val="25000"/>
                      </a:schemeClr>
                    </a:solidFill>
                    <a:effectLst/>
                  </a:rPr>
                  <a:t>.</a:t>
                </a:r>
                <a:endParaRPr lang="pt-BR" sz="1600">
                  <a:solidFill>
                    <a:schemeClr val="bg2">
                      <a:lumMod val="25000"/>
                    </a:schemeClr>
                  </a:solidFill>
                </a:endParaRPr>
              </a:p>
            </p:txBody>
          </p:sp>
          <p:pic>
            <p:nvPicPr>
              <p:cNvPr id="11" name="Imagem 10" descr="Ícone&#10;&#10;Descrição gerada automaticamente">
                <a:extLst>
                  <a:ext uri="{FF2B5EF4-FFF2-40B4-BE49-F238E27FC236}">
                    <a16:creationId xmlns:a16="http://schemas.microsoft.com/office/drawing/2014/main" id="{5A50CF26-55F9-BF1A-841B-2E40DA81EB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82519" y="1079501"/>
                <a:ext cx="635345" cy="635345"/>
              </a:xfrm>
              <a:prstGeom prst="rect">
                <a:avLst/>
              </a:prstGeom>
            </p:spPr>
          </p:pic>
        </p:grpSp>
      </p:grpSp>
    </p:spTree>
    <p:extLst>
      <p:ext uri="{BB962C8B-B14F-4D97-AF65-F5344CB8AC3E}">
        <p14:creationId xmlns:p14="http://schemas.microsoft.com/office/powerpoint/2010/main" val="171834928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5" name="Agrupar 4">
            <a:extLst>
              <a:ext uri="{FF2B5EF4-FFF2-40B4-BE49-F238E27FC236}">
                <a16:creationId xmlns:a16="http://schemas.microsoft.com/office/drawing/2014/main" id="{697AB993-B0A7-8101-267B-19A5CE01FBCF}"/>
              </a:ext>
            </a:extLst>
          </p:cNvPr>
          <p:cNvGrpSpPr/>
          <p:nvPr/>
        </p:nvGrpSpPr>
        <p:grpSpPr>
          <a:xfrm>
            <a:off x="12639639" y="2059215"/>
            <a:ext cx="3543790" cy="1685471"/>
            <a:chOff x="12639639" y="382815"/>
            <a:chExt cx="3543790" cy="1685471"/>
          </a:xfrm>
        </p:grpSpPr>
        <p:sp>
          <p:nvSpPr>
            <p:cNvPr id="16" name="Balão de Fala: Retângulo 15">
              <a:extLst>
                <a:ext uri="{FF2B5EF4-FFF2-40B4-BE49-F238E27FC236}">
                  <a16:creationId xmlns:a16="http://schemas.microsoft.com/office/drawing/2014/main" id="{1D5FA31A-8886-63B8-226E-05E99E895117}"/>
                </a:ext>
              </a:extLst>
            </p:cNvPr>
            <p:cNvSpPr/>
            <p:nvPr/>
          </p:nvSpPr>
          <p:spPr>
            <a:xfrm rot="5400000">
              <a:off x="13568798" y="-546344"/>
              <a:ext cx="1685471" cy="3543790"/>
            </a:xfrm>
            <a:prstGeom prst="wedgeRectCallout">
              <a:avLst>
                <a:gd name="adj1" fmla="val -20343"/>
                <a:gd name="adj2" fmla="val 61591"/>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400"/>
            </a:p>
          </p:txBody>
        </p:sp>
        <p:sp>
          <p:nvSpPr>
            <p:cNvPr id="17" name="CaixaDeTexto 16">
              <a:extLst>
                <a:ext uri="{FF2B5EF4-FFF2-40B4-BE49-F238E27FC236}">
                  <a16:creationId xmlns:a16="http://schemas.microsoft.com/office/drawing/2014/main" id="{8946BB82-00F3-FC21-3B05-97D84C74D1FE}"/>
                </a:ext>
              </a:extLst>
            </p:cNvPr>
            <p:cNvSpPr txBox="1"/>
            <p:nvPr/>
          </p:nvSpPr>
          <p:spPr>
            <a:xfrm>
              <a:off x="12816114" y="638629"/>
              <a:ext cx="3222172" cy="1169551"/>
            </a:xfrm>
            <a:prstGeom prst="rect">
              <a:avLst/>
            </a:prstGeom>
            <a:noFill/>
          </p:spPr>
          <p:txBody>
            <a:bodyPr wrap="square" rtlCol="0">
              <a:spAutoFit/>
            </a:bodyPr>
            <a:lstStyle/>
            <a:p>
              <a:r>
                <a:rPr lang="pt-BR" sz="1400">
                  <a:solidFill>
                    <a:schemeClr val="bg1"/>
                  </a:solidFill>
                </a:rPr>
                <a:t>Orientações para professor/LXD:</a:t>
              </a:r>
            </a:p>
            <a:p>
              <a:endParaRPr lang="pt-BR" sz="1400">
                <a:solidFill>
                  <a:schemeClr val="bg1"/>
                </a:solidFill>
              </a:endParaRPr>
            </a:p>
            <a:p>
              <a:r>
                <a:rPr lang="pt-BR" sz="1400">
                  <a:solidFill>
                    <a:schemeClr val="bg1"/>
                  </a:solidFill>
                </a:rPr>
                <a:t>O recurso está agrupado. Para ajustar o recurso inteiro, pressione SHIFT + (seta para cima).</a:t>
              </a:r>
            </a:p>
          </p:txBody>
        </p:sp>
      </p:grpSp>
      <p:grpSp>
        <p:nvGrpSpPr>
          <p:cNvPr id="21" name="Agrupar 20">
            <a:extLst>
              <a:ext uri="{FF2B5EF4-FFF2-40B4-BE49-F238E27FC236}">
                <a16:creationId xmlns:a16="http://schemas.microsoft.com/office/drawing/2014/main" id="{03632624-5197-639E-E302-5739E11F5DC0}"/>
              </a:ext>
            </a:extLst>
          </p:cNvPr>
          <p:cNvGrpSpPr/>
          <p:nvPr/>
        </p:nvGrpSpPr>
        <p:grpSpPr>
          <a:xfrm>
            <a:off x="12639638" y="539973"/>
            <a:ext cx="3543790" cy="1373961"/>
            <a:chOff x="12639639" y="382815"/>
            <a:chExt cx="3543790" cy="1373961"/>
          </a:xfrm>
        </p:grpSpPr>
        <p:sp>
          <p:nvSpPr>
            <p:cNvPr id="22" name="Balão de Fala: Retângulo 21">
              <a:extLst>
                <a:ext uri="{FF2B5EF4-FFF2-40B4-BE49-F238E27FC236}">
                  <a16:creationId xmlns:a16="http://schemas.microsoft.com/office/drawing/2014/main" id="{E2861EEF-0E0B-605E-38C9-5D2E47328169}"/>
                </a:ext>
              </a:extLst>
            </p:cNvPr>
            <p:cNvSpPr/>
            <p:nvPr/>
          </p:nvSpPr>
          <p:spPr>
            <a:xfrm rot="5400000">
              <a:off x="13724553" y="-702099"/>
              <a:ext cx="1373961" cy="3543790"/>
            </a:xfrm>
            <a:prstGeom prst="wedgeRectCallout">
              <a:avLst>
                <a:gd name="adj1" fmla="val -20343"/>
                <a:gd name="adj2" fmla="val 61591"/>
              </a:avLst>
            </a:prstGeom>
            <a:solidFill>
              <a:schemeClr val="bg1"/>
            </a:solidFill>
            <a:ln>
              <a:solidFill>
                <a:srgbClr val="4A5E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400"/>
            </a:p>
          </p:txBody>
        </p:sp>
        <p:sp>
          <p:nvSpPr>
            <p:cNvPr id="23" name="CaixaDeTexto 22">
              <a:extLst>
                <a:ext uri="{FF2B5EF4-FFF2-40B4-BE49-F238E27FC236}">
                  <a16:creationId xmlns:a16="http://schemas.microsoft.com/office/drawing/2014/main" id="{73EC166F-75DF-4E2E-0F95-E058E1C0DA2A}"/>
                </a:ext>
              </a:extLst>
            </p:cNvPr>
            <p:cNvSpPr txBox="1"/>
            <p:nvPr/>
          </p:nvSpPr>
          <p:spPr>
            <a:xfrm>
              <a:off x="12816114" y="638629"/>
              <a:ext cx="3222172" cy="954107"/>
            </a:xfrm>
            <a:prstGeom prst="rect">
              <a:avLst/>
            </a:prstGeom>
            <a:noFill/>
          </p:spPr>
          <p:txBody>
            <a:bodyPr wrap="square" rtlCol="0">
              <a:spAutoFit/>
            </a:bodyPr>
            <a:lstStyle/>
            <a:p>
              <a:r>
                <a:rPr lang="pt-BR" sz="1400">
                  <a:solidFill>
                    <a:srgbClr val="4A5E85"/>
                  </a:solidFill>
                </a:rPr>
                <a:t>Componente:</a:t>
              </a:r>
            </a:p>
            <a:p>
              <a:endParaRPr lang="pt-BR" sz="1400">
                <a:solidFill>
                  <a:srgbClr val="4A5E85"/>
                </a:solidFill>
              </a:endParaRPr>
            </a:p>
            <a:p>
              <a:r>
                <a:rPr lang="pt-BR" sz="1400" b="1">
                  <a:solidFill>
                    <a:srgbClr val="4A5E85"/>
                  </a:solidFill>
                </a:rPr>
                <a:t>Card – texto + ícone – variante com 3 cards </a:t>
              </a:r>
            </a:p>
          </p:txBody>
        </p:sp>
      </p:grpSp>
      <p:grpSp>
        <p:nvGrpSpPr>
          <p:cNvPr id="20" name="Agrupar 19">
            <a:extLst>
              <a:ext uri="{FF2B5EF4-FFF2-40B4-BE49-F238E27FC236}">
                <a16:creationId xmlns:a16="http://schemas.microsoft.com/office/drawing/2014/main" id="{101D871E-12DF-70C5-05B7-C4044EBC395C}"/>
              </a:ext>
            </a:extLst>
          </p:cNvPr>
          <p:cNvGrpSpPr/>
          <p:nvPr/>
        </p:nvGrpSpPr>
        <p:grpSpPr>
          <a:xfrm>
            <a:off x="1104117" y="1288010"/>
            <a:ext cx="10004493" cy="4389375"/>
            <a:chOff x="1104117" y="1288010"/>
            <a:chExt cx="10004493" cy="4389375"/>
          </a:xfrm>
        </p:grpSpPr>
        <p:grpSp>
          <p:nvGrpSpPr>
            <p:cNvPr id="3" name="Agrupar 2">
              <a:extLst>
                <a:ext uri="{FF2B5EF4-FFF2-40B4-BE49-F238E27FC236}">
                  <a16:creationId xmlns:a16="http://schemas.microsoft.com/office/drawing/2014/main" id="{54F8C6A7-4783-48B0-2318-148B7A05A9F8}"/>
                </a:ext>
              </a:extLst>
            </p:cNvPr>
            <p:cNvGrpSpPr/>
            <p:nvPr/>
          </p:nvGrpSpPr>
          <p:grpSpPr>
            <a:xfrm>
              <a:off x="1104117" y="1291775"/>
              <a:ext cx="3121093" cy="4385610"/>
              <a:chOff x="2873374" y="795787"/>
              <a:chExt cx="3121093" cy="4385610"/>
            </a:xfrm>
          </p:grpSpPr>
          <p:sp>
            <p:nvSpPr>
              <p:cNvPr id="18" name="Retângulo: Cantos Arredondados 17">
                <a:extLst>
                  <a:ext uri="{FF2B5EF4-FFF2-40B4-BE49-F238E27FC236}">
                    <a16:creationId xmlns:a16="http://schemas.microsoft.com/office/drawing/2014/main" id="{7E5481D4-2A2A-7F02-5430-9201238A6122}"/>
                  </a:ext>
                </a:extLst>
              </p:cNvPr>
              <p:cNvSpPr/>
              <p:nvPr/>
            </p:nvSpPr>
            <p:spPr>
              <a:xfrm>
                <a:off x="2873374" y="795787"/>
                <a:ext cx="3121093" cy="4385610"/>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 name="CaixaDeTexto 3">
                <a:extLst>
                  <a:ext uri="{FF2B5EF4-FFF2-40B4-BE49-F238E27FC236}">
                    <a16:creationId xmlns:a16="http://schemas.microsoft.com/office/drawing/2014/main" id="{204B753B-C0EF-83AF-B9B2-1972F278EA1C}"/>
                  </a:ext>
                </a:extLst>
              </p:cNvPr>
              <p:cNvSpPr txBox="1"/>
              <p:nvPr/>
            </p:nvSpPr>
            <p:spPr>
              <a:xfrm>
                <a:off x="3082519" y="1913935"/>
                <a:ext cx="2702801" cy="646331"/>
              </a:xfrm>
              <a:prstGeom prst="rect">
                <a:avLst/>
              </a:prstGeom>
              <a:noFill/>
            </p:spPr>
            <p:txBody>
              <a:bodyPr wrap="square">
                <a:spAutoFit/>
              </a:bodyPr>
              <a:lstStyle/>
              <a:p>
                <a:r>
                  <a:rPr lang="pt-BR" b="1" dirty="0">
                    <a:effectLst/>
                  </a:rPr>
                  <a:t>Título do card </a:t>
                </a:r>
                <a:r>
                  <a:rPr lang="pt-BR" b="1" dirty="0" err="1">
                    <a:effectLst/>
                  </a:rPr>
                  <a:t>lorem</a:t>
                </a:r>
                <a:r>
                  <a:rPr lang="pt-BR" b="1" dirty="0">
                    <a:effectLst/>
                  </a:rPr>
                  <a:t> ipsum </a:t>
                </a:r>
                <a:r>
                  <a:rPr lang="pt-BR" b="1" dirty="0" err="1">
                    <a:effectLst/>
                  </a:rPr>
                  <a:t>dolor</a:t>
                </a:r>
                <a:r>
                  <a:rPr lang="pt-BR" b="1" dirty="0">
                    <a:effectLst/>
                  </a:rPr>
                  <a:t> </a:t>
                </a:r>
                <a:r>
                  <a:rPr lang="pt-BR" b="1" dirty="0" err="1">
                    <a:effectLst/>
                  </a:rPr>
                  <a:t>sit</a:t>
                </a:r>
                <a:r>
                  <a:rPr lang="pt-BR" b="1" dirty="0">
                    <a:effectLst/>
                  </a:rPr>
                  <a:t> </a:t>
                </a:r>
                <a:r>
                  <a:rPr lang="pt-BR" b="1" dirty="0" err="1">
                    <a:effectLst/>
                  </a:rPr>
                  <a:t>amet</a:t>
                </a:r>
                <a:endParaRPr lang="pt-BR" b="1" dirty="0"/>
              </a:p>
            </p:txBody>
          </p:sp>
          <p:sp>
            <p:nvSpPr>
              <p:cNvPr id="6" name="CaixaDeTexto 5">
                <a:extLst>
                  <a:ext uri="{FF2B5EF4-FFF2-40B4-BE49-F238E27FC236}">
                    <a16:creationId xmlns:a16="http://schemas.microsoft.com/office/drawing/2014/main" id="{FE6E13B7-374A-9DCC-0638-960BEF19CE68}"/>
                  </a:ext>
                </a:extLst>
              </p:cNvPr>
              <p:cNvSpPr txBox="1"/>
              <p:nvPr/>
            </p:nvSpPr>
            <p:spPr>
              <a:xfrm>
                <a:off x="3082519" y="2630438"/>
                <a:ext cx="2702801" cy="2308324"/>
              </a:xfrm>
              <a:prstGeom prst="rect">
                <a:avLst/>
              </a:prstGeom>
              <a:noFill/>
            </p:spPr>
            <p:txBody>
              <a:bodyPr wrap="square">
                <a:spAutoFit/>
              </a:bodyPr>
              <a:lstStyle/>
              <a:p>
                <a:r>
                  <a:rPr lang="pt-BR" sz="1600">
                    <a:solidFill>
                      <a:schemeClr val="bg2">
                        <a:lumMod val="25000"/>
                      </a:schemeClr>
                    </a:solidFill>
                    <a:effectLst/>
                  </a:rPr>
                  <a:t>In </a:t>
                </a:r>
                <a:r>
                  <a:rPr lang="pt-BR" sz="1600" err="1">
                    <a:solidFill>
                      <a:schemeClr val="bg2">
                        <a:lumMod val="25000"/>
                      </a:schemeClr>
                    </a:solidFill>
                    <a:effectLst/>
                  </a:rPr>
                  <a:t>pulvinar</a:t>
                </a:r>
                <a:r>
                  <a:rPr lang="pt-BR" sz="1600">
                    <a:solidFill>
                      <a:schemeClr val="bg2">
                        <a:lumMod val="25000"/>
                      </a:schemeClr>
                    </a:solidFill>
                    <a:effectLst/>
                  </a:rPr>
                  <a:t> </a:t>
                </a:r>
                <a:r>
                  <a:rPr lang="pt-BR" sz="1600" err="1">
                    <a:solidFill>
                      <a:schemeClr val="bg2">
                        <a:lumMod val="25000"/>
                      </a:schemeClr>
                    </a:solidFill>
                    <a:effectLst/>
                  </a:rPr>
                  <a:t>odio</a:t>
                </a:r>
                <a:r>
                  <a:rPr lang="pt-BR" sz="1600">
                    <a:solidFill>
                      <a:schemeClr val="bg2">
                        <a:lumMod val="25000"/>
                      </a:schemeClr>
                    </a:solidFill>
                    <a:effectLst/>
                  </a:rPr>
                  <a:t> nunc, ut </a:t>
                </a:r>
                <a:r>
                  <a:rPr lang="pt-BR" sz="1600" err="1">
                    <a:solidFill>
                      <a:schemeClr val="bg2">
                        <a:lumMod val="25000"/>
                      </a:schemeClr>
                    </a:solidFill>
                    <a:effectLst/>
                  </a:rPr>
                  <a:t>commodo</a:t>
                </a:r>
                <a:r>
                  <a:rPr lang="pt-BR" sz="1600">
                    <a:solidFill>
                      <a:schemeClr val="bg2">
                        <a:lumMod val="25000"/>
                      </a:schemeClr>
                    </a:solidFill>
                    <a:effectLst/>
                  </a:rPr>
                  <a:t> </a:t>
                </a:r>
                <a:r>
                  <a:rPr lang="pt-BR" sz="1600" err="1">
                    <a:solidFill>
                      <a:schemeClr val="bg2">
                        <a:lumMod val="25000"/>
                      </a:schemeClr>
                    </a:solidFill>
                    <a:effectLst/>
                  </a:rPr>
                  <a:t>lacus</a:t>
                </a:r>
                <a:r>
                  <a:rPr lang="pt-BR" sz="1600">
                    <a:solidFill>
                      <a:schemeClr val="bg2">
                        <a:lumMod val="25000"/>
                      </a:schemeClr>
                    </a:solidFill>
                    <a:effectLst/>
                  </a:rPr>
                  <a:t> </a:t>
                </a:r>
                <a:r>
                  <a:rPr lang="pt-BR" sz="1600" err="1">
                    <a:solidFill>
                      <a:schemeClr val="bg2">
                        <a:lumMod val="25000"/>
                      </a:schemeClr>
                    </a:solidFill>
                    <a:effectLst/>
                  </a:rPr>
                  <a:t>feugiat</a:t>
                </a:r>
                <a:r>
                  <a:rPr lang="pt-BR" sz="1600">
                    <a:solidFill>
                      <a:schemeClr val="bg2">
                        <a:lumMod val="25000"/>
                      </a:schemeClr>
                    </a:solidFill>
                    <a:effectLst/>
                  </a:rPr>
                  <a:t> in. In </a:t>
                </a:r>
                <a:r>
                  <a:rPr lang="pt-BR" sz="1600" err="1">
                    <a:solidFill>
                      <a:schemeClr val="bg2">
                        <a:lumMod val="25000"/>
                      </a:schemeClr>
                    </a:solidFill>
                    <a:effectLst/>
                  </a:rPr>
                  <a:t>imperdiet</a:t>
                </a:r>
                <a:r>
                  <a:rPr lang="pt-BR" sz="1600">
                    <a:solidFill>
                      <a:schemeClr val="bg2">
                        <a:lumMod val="25000"/>
                      </a:schemeClr>
                    </a:solidFill>
                    <a:effectLst/>
                  </a:rPr>
                  <a:t> </a:t>
                </a:r>
                <a:r>
                  <a:rPr lang="pt-BR" sz="1600" err="1">
                    <a:solidFill>
                      <a:schemeClr val="bg2">
                        <a:lumMod val="25000"/>
                      </a:schemeClr>
                    </a:solidFill>
                    <a:effectLst/>
                  </a:rPr>
                  <a:t>tortor</a:t>
                </a:r>
                <a:r>
                  <a:rPr lang="pt-BR" sz="1600">
                    <a:solidFill>
                      <a:schemeClr val="bg2">
                        <a:lumMod val="25000"/>
                      </a:schemeClr>
                    </a:solidFill>
                    <a:effectLst/>
                  </a:rPr>
                  <a:t> ac </a:t>
                </a:r>
                <a:r>
                  <a:rPr lang="pt-BR" sz="1600" err="1">
                    <a:solidFill>
                      <a:schemeClr val="bg2">
                        <a:lumMod val="25000"/>
                      </a:schemeClr>
                    </a:solidFill>
                    <a:effectLst/>
                  </a:rPr>
                  <a:t>risus</a:t>
                </a:r>
                <a:r>
                  <a:rPr lang="pt-BR" sz="1600">
                    <a:solidFill>
                      <a:schemeClr val="bg2">
                        <a:lumMod val="25000"/>
                      </a:schemeClr>
                    </a:solidFill>
                    <a:effectLst/>
                  </a:rPr>
                  <a:t> </a:t>
                </a:r>
                <a:r>
                  <a:rPr lang="pt-BR" sz="1600" err="1">
                    <a:solidFill>
                      <a:schemeClr val="bg2">
                        <a:lumMod val="25000"/>
                      </a:schemeClr>
                    </a:solidFill>
                    <a:effectLst/>
                  </a:rPr>
                  <a:t>hendrerit</a:t>
                </a:r>
                <a:r>
                  <a:rPr lang="pt-BR" sz="1600">
                    <a:solidFill>
                      <a:schemeClr val="bg2">
                        <a:lumMod val="25000"/>
                      </a:schemeClr>
                    </a:solidFill>
                    <a:effectLst/>
                  </a:rPr>
                  <a:t> </a:t>
                </a:r>
                <a:r>
                  <a:rPr lang="pt-BR" sz="1600" err="1">
                    <a:solidFill>
                      <a:schemeClr val="bg2">
                        <a:lumMod val="25000"/>
                      </a:schemeClr>
                    </a:solidFill>
                    <a:effectLst/>
                  </a:rPr>
                  <a:t>ultrices</a:t>
                </a:r>
                <a:r>
                  <a:rPr lang="pt-BR" sz="1600">
                    <a:solidFill>
                      <a:schemeClr val="bg2">
                        <a:lumMod val="25000"/>
                      </a:schemeClr>
                    </a:solidFill>
                    <a:effectLst/>
                  </a:rPr>
                  <a:t>, </a:t>
                </a:r>
                <a:r>
                  <a:rPr lang="pt-BR" sz="1600" err="1">
                    <a:solidFill>
                      <a:schemeClr val="bg2">
                        <a:lumMod val="25000"/>
                      </a:schemeClr>
                    </a:solidFill>
                    <a:effectLst/>
                  </a:rPr>
                  <a:t>suspendisse</a:t>
                </a:r>
                <a:r>
                  <a:rPr lang="pt-BR" sz="1600">
                    <a:solidFill>
                      <a:schemeClr val="bg2">
                        <a:lumMod val="25000"/>
                      </a:schemeClr>
                    </a:solidFill>
                    <a:effectLst/>
                  </a:rPr>
                  <a:t> </a:t>
                </a:r>
                <a:r>
                  <a:rPr lang="pt-BR" sz="1600" err="1">
                    <a:solidFill>
                      <a:schemeClr val="bg2">
                        <a:lumMod val="25000"/>
                      </a:schemeClr>
                    </a:solidFill>
                    <a:effectLst/>
                  </a:rPr>
                  <a:t>potenti</a:t>
                </a:r>
                <a:r>
                  <a:rPr lang="pt-BR" sz="1600">
                    <a:solidFill>
                      <a:schemeClr val="bg2">
                        <a:lumMod val="25000"/>
                      </a:schemeClr>
                    </a:solidFill>
                    <a:effectLst/>
                  </a:rPr>
                  <a:t>. </a:t>
                </a:r>
                <a:r>
                  <a:rPr lang="pt-BR" sz="1600" err="1">
                    <a:solidFill>
                      <a:schemeClr val="bg2">
                        <a:lumMod val="25000"/>
                      </a:schemeClr>
                    </a:solidFill>
                    <a:effectLst/>
                  </a:rPr>
                  <a:t>Maecenas</a:t>
                </a:r>
                <a:r>
                  <a:rPr lang="pt-BR" sz="1600">
                    <a:solidFill>
                      <a:schemeClr val="bg2">
                        <a:lumMod val="25000"/>
                      </a:schemeClr>
                    </a:solidFill>
                    <a:effectLst/>
                  </a:rPr>
                  <a:t> vitae </a:t>
                </a:r>
                <a:r>
                  <a:rPr lang="pt-BR" sz="1600" err="1">
                    <a:solidFill>
                      <a:schemeClr val="bg2">
                        <a:lumMod val="25000"/>
                      </a:schemeClr>
                    </a:solidFill>
                    <a:effectLst/>
                  </a:rPr>
                  <a:t>elit</a:t>
                </a:r>
                <a:r>
                  <a:rPr lang="pt-BR" sz="1600">
                    <a:solidFill>
                      <a:schemeClr val="bg2">
                        <a:lumMod val="25000"/>
                      </a:schemeClr>
                    </a:solidFill>
                    <a:effectLst/>
                  </a:rPr>
                  <a:t> </a:t>
                </a:r>
                <a:r>
                  <a:rPr lang="pt-BR" sz="1600" err="1">
                    <a:solidFill>
                      <a:schemeClr val="bg2">
                        <a:lumMod val="25000"/>
                      </a:schemeClr>
                    </a:solidFill>
                    <a:effectLst/>
                  </a:rPr>
                  <a:t>ligula</a:t>
                </a:r>
                <a:r>
                  <a:rPr lang="pt-BR" sz="1600">
                    <a:solidFill>
                      <a:schemeClr val="bg2">
                        <a:lumMod val="25000"/>
                      </a:schemeClr>
                    </a:solidFill>
                    <a:effectLst/>
                  </a:rPr>
                  <a:t>. </a:t>
                </a:r>
                <a:r>
                  <a:rPr lang="pt-BR" sz="1600" err="1">
                    <a:solidFill>
                      <a:schemeClr val="bg2">
                        <a:lumMod val="25000"/>
                      </a:schemeClr>
                    </a:solidFill>
                    <a:effectLst/>
                  </a:rPr>
                  <a:t>Sed</a:t>
                </a:r>
                <a:r>
                  <a:rPr lang="pt-BR" sz="1600">
                    <a:solidFill>
                      <a:schemeClr val="bg2">
                        <a:lumMod val="25000"/>
                      </a:schemeClr>
                    </a:solidFill>
                    <a:effectLst/>
                  </a:rPr>
                  <a:t> </a:t>
                </a:r>
                <a:r>
                  <a:rPr lang="pt-BR" sz="1600" err="1">
                    <a:solidFill>
                      <a:schemeClr val="bg2">
                        <a:lumMod val="25000"/>
                      </a:schemeClr>
                    </a:solidFill>
                    <a:effectLst/>
                  </a:rPr>
                  <a:t>sed</a:t>
                </a:r>
                <a:r>
                  <a:rPr lang="pt-BR" sz="1600">
                    <a:solidFill>
                      <a:schemeClr val="bg2">
                        <a:lumMod val="25000"/>
                      </a:schemeClr>
                    </a:solidFill>
                    <a:effectLst/>
                  </a:rPr>
                  <a:t> </a:t>
                </a:r>
                <a:r>
                  <a:rPr lang="pt-BR" sz="1600" err="1">
                    <a:solidFill>
                      <a:schemeClr val="bg2">
                        <a:lumMod val="25000"/>
                      </a:schemeClr>
                    </a:solidFill>
                    <a:effectLst/>
                  </a:rPr>
                  <a:t>turpis</a:t>
                </a:r>
                <a:r>
                  <a:rPr lang="pt-BR" sz="1600">
                    <a:solidFill>
                      <a:schemeClr val="bg2">
                        <a:lumMod val="25000"/>
                      </a:schemeClr>
                    </a:solidFill>
                    <a:effectLst/>
                  </a:rPr>
                  <a:t> </a:t>
                </a:r>
                <a:r>
                  <a:rPr lang="pt-BR" sz="1600" err="1">
                    <a:solidFill>
                      <a:schemeClr val="bg2">
                        <a:lumMod val="25000"/>
                      </a:schemeClr>
                    </a:solidFill>
                    <a:effectLst/>
                  </a:rPr>
                  <a:t>purus</a:t>
                </a:r>
                <a:r>
                  <a:rPr lang="pt-BR" sz="1600">
                    <a:solidFill>
                      <a:schemeClr val="bg2">
                        <a:lumMod val="25000"/>
                      </a:schemeClr>
                    </a:solidFill>
                    <a:effectLst/>
                  </a:rPr>
                  <a:t>, </a:t>
                </a:r>
                <a:r>
                  <a:rPr lang="pt-BR" sz="1600" err="1">
                    <a:solidFill>
                      <a:schemeClr val="bg2">
                        <a:lumMod val="25000"/>
                      </a:schemeClr>
                    </a:solidFill>
                    <a:effectLst/>
                  </a:rPr>
                  <a:t>nam</a:t>
                </a:r>
                <a:r>
                  <a:rPr lang="pt-BR" sz="1600">
                    <a:solidFill>
                      <a:schemeClr val="bg2">
                        <a:lumMod val="25000"/>
                      </a:schemeClr>
                    </a:solidFill>
                    <a:effectLst/>
                  </a:rPr>
                  <a:t> in </a:t>
                </a:r>
                <a:r>
                  <a:rPr lang="pt-BR" sz="1600" err="1">
                    <a:solidFill>
                      <a:schemeClr val="bg2">
                        <a:lumMod val="25000"/>
                      </a:schemeClr>
                    </a:solidFill>
                    <a:effectLst/>
                  </a:rPr>
                  <a:t>enim</a:t>
                </a:r>
                <a:r>
                  <a:rPr lang="pt-BR" sz="1600">
                    <a:solidFill>
                      <a:schemeClr val="bg2">
                        <a:lumMod val="25000"/>
                      </a:schemeClr>
                    </a:solidFill>
                    <a:effectLst/>
                  </a:rPr>
                  <a:t> </a:t>
                </a:r>
                <a:r>
                  <a:rPr lang="pt-BR" sz="1600" err="1">
                    <a:solidFill>
                      <a:schemeClr val="bg2">
                        <a:lumMod val="25000"/>
                      </a:schemeClr>
                    </a:solidFill>
                    <a:effectLst/>
                  </a:rPr>
                  <a:t>metus</a:t>
                </a:r>
                <a:r>
                  <a:rPr lang="pt-BR" sz="1600">
                    <a:solidFill>
                      <a:schemeClr val="bg2">
                        <a:lumMod val="25000"/>
                      </a:schemeClr>
                    </a:solidFill>
                    <a:effectLst/>
                  </a:rPr>
                  <a:t>, </a:t>
                </a:r>
                <a:r>
                  <a:rPr lang="pt-BR" sz="1600" err="1">
                    <a:solidFill>
                      <a:schemeClr val="bg2">
                        <a:lumMod val="25000"/>
                      </a:schemeClr>
                    </a:solidFill>
                    <a:effectLst/>
                  </a:rPr>
                  <a:t>pellentesque</a:t>
                </a:r>
                <a:r>
                  <a:rPr lang="pt-BR" sz="1600">
                    <a:solidFill>
                      <a:schemeClr val="bg2">
                        <a:lumMod val="25000"/>
                      </a:schemeClr>
                    </a:solidFill>
                    <a:effectLst/>
                  </a:rPr>
                  <a:t> </a:t>
                </a:r>
                <a:r>
                  <a:rPr lang="pt-BR" sz="1600" err="1">
                    <a:solidFill>
                      <a:schemeClr val="bg2">
                        <a:lumMod val="25000"/>
                      </a:schemeClr>
                    </a:solidFill>
                    <a:effectLst/>
                  </a:rPr>
                  <a:t>dictum</a:t>
                </a:r>
                <a:r>
                  <a:rPr lang="pt-BR" sz="1600">
                    <a:solidFill>
                      <a:schemeClr val="bg2">
                        <a:lumMod val="25000"/>
                      </a:schemeClr>
                    </a:solidFill>
                    <a:effectLst/>
                  </a:rPr>
                  <a:t>, </a:t>
                </a:r>
                <a:r>
                  <a:rPr lang="pt-BR" sz="1600" err="1">
                    <a:solidFill>
                      <a:schemeClr val="bg2">
                        <a:lumMod val="25000"/>
                      </a:schemeClr>
                    </a:solidFill>
                    <a:effectLst/>
                  </a:rPr>
                  <a:t>tortor</a:t>
                </a:r>
                <a:r>
                  <a:rPr lang="pt-BR" sz="1600">
                    <a:solidFill>
                      <a:schemeClr val="bg2">
                        <a:lumMod val="25000"/>
                      </a:schemeClr>
                    </a:solidFill>
                    <a:effectLst/>
                  </a:rPr>
                  <a:t> id </a:t>
                </a:r>
                <a:r>
                  <a:rPr lang="pt-BR" sz="1600" err="1">
                    <a:solidFill>
                      <a:schemeClr val="bg2">
                        <a:lumMod val="25000"/>
                      </a:schemeClr>
                    </a:solidFill>
                    <a:effectLst/>
                  </a:rPr>
                  <a:t>cursus</a:t>
                </a:r>
                <a:r>
                  <a:rPr lang="pt-BR" sz="1600">
                    <a:solidFill>
                      <a:schemeClr val="bg2">
                        <a:lumMod val="25000"/>
                      </a:schemeClr>
                    </a:solidFill>
                    <a:effectLst/>
                  </a:rPr>
                  <a:t> </a:t>
                </a:r>
                <a:r>
                  <a:rPr lang="pt-BR" sz="1600" err="1">
                    <a:solidFill>
                      <a:schemeClr val="bg2">
                        <a:lumMod val="25000"/>
                      </a:schemeClr>
                    </a:solidFill>
                    <a:effectLst/>
                  </a:rPr>
                  <a:t>posuere</a:t>
                </a:r>
                <a:r>
                  <a:rPr lang="pt-BR" sz="1600">
                    <a:solidFill>
                      <a:schemeClr val="bg2">
                        <a:lumMod val="25000"/>
                      </a:schemeClr>
                    </a:solidFill>
                    <a:effectLst/>
                  </a:rPr>
                  <a:t>.</a:t>
                </a:r>
                <a:endParaRPr lang="pt-BR" sz="1600">
                  <a:solidFill>
                    <a:schemeClr val="bg2">
                      <a:lumMod val="25000"/>
                    </a:schemeClr>
                  </a:solidFill>
                </a:endParaRPr>
              </a:p>
            </p:txBody>
          </p:sp>
          <p:pic>
            <p:nvPicPr>
              <p:cNvPr id="2" name="Imagem 1" descr="Ícone&#10;&#10;Descrição gerada automaticamente">
                <a:extLst>
                  <a:ext uri="{FF2B5EF4-FFF2-40B4-BE49-F238E27FC236}">
                    <a16:creationId xmlns:a16="http://schemas.microsoft.com/office/drawing/2014/main" id="{5460DFCE-2937-CB6F-7B04-08E6846EF9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82519" y="1079501"/>
                <a:ext cx="635345" cy="635345"/>
              </a:xfrm>
              <a:prstGeom prst="rect">
                <a:avLst/>
              </a:prstGeom>
            </p:spPr>
          </p:pic>
        </p:grpSp>
        <p:grpSp>
          <p:nvGrpSpPr>
            <p:cNvPr id="7" name="Agrupar 6">
              <a:extLst>
                <a:ext uri="{FF2B5EF4-FFF2-40B4-BE49-F238E27FC236}">
                  <a16:creationId xmlns:a16="http://schemas.microsoft.com/office/drawing/2014/main" id="{1156E7D7-502E-81DC-2EAD-FB0152FD23ED}"/>
                </a:ext>
              </a:extLst>
            </p:cNvPr>
            <p:cNvGrpSpPr/>
            <p:nvPr/>
          </p:nvGrpSpPr>
          <p:grpSpPr>
            <a:xfrm>
              <a:off x="4545817" y="1291775"/>
              <a:ext cx="3121093" cy="4385610"/>
              <a:chOff x="2873374" y="795787"/>
              <a:chExt cx="3121093" cy="4385610"/>
            </a:xfrm>
          </p:grpSpPr>
          <p:sp>
            <p:nvSpPr>
              <p:cNvPr id="8" name="Retângulo: Cantos Arredondados 7">
                <a:extLst>
                  <a:ext uri="{FF2B5EF4-FFF2-40B4-BE49-F238E27FC236}">
                    <a16:creationId xmlns:a16="http://schemas.microsoft.com/office/drawing/2014/main" id="{321BF9BE-4893-9E55-37A6-20FB456856BE}"/>
                  </a:ext>
                </a:extLst>
              </p:cNvPr>
              <p:cNvSpPr/>
              <p:nvPr/>
            </p:nvSpPr>
            <p:spPr>
              <a:xfrm>
                <a:off x="2873374" y="795787"/>
                <a:ext cx="3121093" cy="4385610"/>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CaixaDeTexto 8">
                <a:extLst>
                  <a:ext uri="{FF2B5EF4-FFF2-40B4-BE49-F238E27FC236}">
                    <a16:creationId xmlns:a16="http://schemas.microsoft.com/office/drawing/2014/main" id="{DCE2B85C-0D9C-BB41-3BFD-B9C5C544D877}"/>
                  </a:ext>
                </a:extLst>
              </p:cNvPr>
              <p:cNvSpPr txBox="1"/>
              <p:nvPr/>
            </p:nvSpPr>
            <p:spPr>
              <a:xfrm>
                <a:off x="3082519" y="1913935"/>
                <a:ext cx="2702801" cy="646331"/>
              </a:xfrm>
              <a:prstGeom prst="rect">
                <a:avLst/>
              </a:prstGeom>
              <a:noFill/>
            </p:spPr>
            <p:txBody>
              <a:bodyPr wrap="square">
                <a:spAutoFit/>
              </a:bodyPr>
              <a:lstStyle/>
              <a:p>
                <a:r>
                  <a:rPr lang="pt-BR" b="1" dirty="0">
                    <a:effectLst/>
                  </a:rPr>
                  <a:t>Título do card </a:t>
                </a:r>
                <a:r>
                  <a:rPr lang="pt-BR" b="1" dirty="0" err="1">
                    <a:effectLst/>
                  </a:rPr>
                  <a:t>lorem</a:t>
                </a:r>
                <a:r>
                  <a:rPr lang="pt-BR" b="1" dirty="0">
                    <a:effectLst/>
                  </a:rPr>
                  <a:t> ipsum </a:t>
                </a:r>
                <a:r>
                  <a:rPr lang="pt-BR" b="1" dirty="0" err="1">
                    <a:effectLst/>
                  </a:rPr>
                  <a:t>dolor</a:t>
                </a:r>
                <a:r>
                  <a:rPr lang="pt-BR" b="1" dirty="0">
                    <a:effectLst/>
                  </a:rPr>
                  <a:t> </a:t>
                </a:r>
                <a:r>
                  <a:rPr lang="pt-BR" b="1" dirty="0" err="1">
                    <a:effectLst/>
                  </a:rPr>
                  <a:t>sit</a:t>
                </a:r>
                <a:r>
                  <a:rPr lang="pt-BR" b="1" dirty="0">
                    <a:effectLst/>
                  </a:rPr>
                  <a:t> </a:t>
                </a:r>
                <a:r>
                  <a:rPr lang="pt-BR" b="1" dirty="0" err="1">
                    <a:effectLst/>
                  </a:rPr>
                  <a:t>amet</a:t>
                </a:r>
                <a:endParaRPr lang="pt-BR" b="1" dirty="0"/>
              </a:p>
            </p:txBody>
          </p:sp>
          <p:sp>
            <p:nvSpPr>
              <p:cNvPr id="10" name="CaixaDeTexto 9">
                <a:extLst>
                  <a:ext uri="{FF2B5EF4-FFF2-40B4-BE49-F238E27FC236}">
                    <a16:creationId xmlns:a16="http://schemas.microsoft.com/office/drawing/2014/main" id="{62817AA0-7163-4D60-1308-6F780C83865E}"/>
                  </a:ext>
                </a:extLst>
              </p:cNvPr>
              <p:cNvSpPr txBox="1"/>
              <p:nvPr/>
            </p:nvSpPr>
            <p:spPr>
              <a:xfrm>
                <a:off x="3082519" y="2630438"/>
                <a:ext cx="2702801" cy="2308324"/>
              </a:xfrm>
              <a:prstGeom prst="rect">
                <a:avLst/>
              </a:prstGeom>
              <a:noFill/>
            </p:spPr>
            <p:txBody>
              <a:bodyPr wrap="square">
                <a:spAutoFit/>
              </a:bodyPr>
              <a:lstStyle/>
              <a:p>
                <a:r>
                  <a:rPr lang="pt-BR" sz="1600">
                    <a:solidFill>
                      <a:schemeClr val="bg2">
                        <a:lumMod val="25000"/>
                      </a:schemeClr>
                    </a:solidFill>
                    <a:effectLst/>
                  </a:rPr>
                  <a:t>In </a:t>
                </a:r>
                <a:r>
                  <a:rPr lang="pt-BR" sz="1600" err="1">
                    <a:solidFill>
                      <a:schemeClr val="bg2">
                        <a:lumMod val="25000"/>
                      </a:schemeClr>
                    </a:solidFill>
                    <a:effectLst/>
                  </a:rPr>
                  <a:t>pulvinar</a:t>
                </a:r>
                <a:r>
                  <a:rPr lang="pt-BR" sz="1600">
                    <a:solidFill>
                      <a:schemeClr val="bg2">
                        <a:lumMod val="25000"/>
                      </a:schemeClr>
                    </a:solidFill>
                    <a:effectLst/>
                  </a:rPr>
                  <a:t> </a:t>
                </a:r>
                <a:r>
                  <a:rPr lang="pt-BR" sz="1600" err="1">
                    <a:solidFill>
                      <a:schemeClr val="bg2">
                        <a:lumMod val="25000"/>
                      </a:schemeClr>
                    </a:solidFill>
                    <a:effectLst/>
                  </a:rPr>
                  <a:t>odio</a:t>
                </a:r>
                <a:r>
                  <a:rPr lang="pt-BR" sz="1600">
                    <a:solidFill>
                      <a:schemeClr val="bg2">
                        <a:lumMod val="25000"/>
                      </a:schemeClr>
                    </a:solidFill>
                    <a:effectLst/>
                  </a:rPr>
                  <a:t> nunc, ut </a:t>
                </a:r>
                <a:r>
                  <a:rPr lang="pt-BR" sz="1600" err="1">
                    <a:solidFill>
                      <a:schemeClr val="bg2">
                        <a:lumMod val="25000"/>
                      </a:schemeClr>
                    </a:solidFill>
                    <a:effectLst/>
                  </a:rPr>
                  <a:t>commodo</a:t>
                </a:r>
                <a:r>
                  <a:rPr lang="pt-BR" sz="1600">
                    <a:solidFill>
                      <a:schemeClr val="bg2">
                        <a:lumMod val="25000"/>
                      </a:schemeClr>
                    </a:solidFill>
                    <a:effectLst/>
                  </a:rPr>
                  <a:t> </a:t>
                </a:r>
                <a:r>
                  <a:rPr lang="pt-BR" sz="1600" err="1">
                    <a:solidFill>
                      <a:schemeClr val="bg2">
                        <a:lumMod val="25000"/>
                      </a:schemeClr>
                    </a:solidFill>
                    <a:effectLst/>
                  </a:rPr>
                  <a:t>lacus</a:t>
                </a:r>
                <a:r>
                  <a:rPr lang="pt-BR" sz="1600">
                    <a:solidFill>
                      <a:schemeClr val="bg2">
                        <a:lumMod val="25000"/>
                      </a:schemeClr>
                    </a:solidFill>
                    <a:effectLst/>
                  </a:rPr>
                  <a:t> </a:t>
                </a:r>
                <a:r>
                  <a:rPr lang="pt-BR" sz="1600" err="1">
                    <a:solidFill>
                      <a:schemeClr val="bg2">
                        <a:lumMod val="25000"/>
                      </a:schemeClr>
                    </a:solidFill>
                    <a:effectLst/>
                  </a:rPr>
                  <a:t>feugiat</a:t>
                </a:r>
                <a:r>
                  <a:rPr lang="pt-BR" sz="1600">
                    <a:solidFill>
                      <a:schemeClr val="bg2">
                        <a:lumMod val="25000"/>
                      </a:schemeClr>
                    </a:solidFill>
                    <a:effectLst/>
                  </a:rPr>
                  <a:t> in. In </a:t>
                </a:r>
                <a:r>
                  <a:rPr lang="pt-BR" sz="1600" err="1">
                    <a:solidFill>
                      <a:schemeClr val="bg2">
                        <a:lumMod val="25000"/>
                      </a:schemeClr>
                    </a:solidFill>
                    <a:effectLst/>
                  </a:rPr>
                  <a:t>imperdiet</a:t>
                </a:r>
                <a:r>
                  <a:rPr lang="pt-BR" sz="1600">
                    <a:solidFill>
                      <a:schemeClr val="bg2">
                        <a:lumMod val="25000"/>
                      </a:schemeClr>
                    </a:solidFill>
                    <a:effectLst/>
                  </a:rPr>
                  <a:t> </a:t>
                </a:r>
                <a:r>
                  <a:rPr lang="pt-BR" sz="1600" err="1">
                    <a:solidFill>
                      <a:schemeClr val="bg2">
                        <a:lumMod val="25000"/>
                      </a:schemeClr>
                    </a:solidFill>
                    <a:effectLst/>
                  </a:rPr>
                  <a:t>tortor</a:t>
                </a:r>
                <a:r>
                  <a:rPr lang="pt-BR" sz="1600">
                    <a:solidFill>
                      <a:schemeClr val="bg2">
                        <a:lumMod val="25000"/>
                      </a:schemeClr>
                    </a:solidFill>
                    <a:effectLst/>
                  </a:rPr>
                  <a:t> ac </a:t>
                </a:r>
                <a:r>
                  <a:rPr lang="pt-BR" sz="1600" err="1">
                    <a:solidFill>
                      <a:schemeClr val="bg2">
                        <a:lumMod val="25000"/>
                      </a:schemeClr>
                    </a:solidFill>
                    <a:effectLst/>
                  </a:rPr>
                  <a:t>risus</a:t>
                </a:r>
                <a:r>
                  <a:rPr lang="pt-BR" sz="1600">
                    <a:solidFill>
                      <a:schemeClr val="bg2">
                        <a:lumMod val="25000"/>
                      </a:schemeClr>
                    </a:solidFill>
                    <a:effectLst/>
                  </a:rPr>
                  <a:t> </a:t>
                </a:r>
                <a:r>
                  <a:rPr lang="pt-BR" sz="1600" err="1">
                    <a:solidFill>
                      <a:schemeClr val="bg2">
                        <a:lumMod val="25000"/>
                      </a:schemeClr>
                    </a:solidFill>
                    <a:effectLst/>
                  </a:rPr>
                  <a:t>hendrerit</a:t>
                </a:r>
                <a:r>
                  <a:rPr lang="pt-BR" sz="1600">
                    <a:solidFill>
                      <a:schemeClr val="bg2">
                        <a:lumMod val="25000"/>
                      </a:schemeClr>
                    </a:solidFill>
                    <a:effectLst/>
                  </a:rPr>
                  <a:t> </a:t>
                </a:r>
                <a:r>
                  <a:rPr lang="pt-BR" sz="1600" err="1">
                    <a:solidFill>
                      <a:schemeClr val="bg2">
                        <a:lumMod val="25000"/>
                      </a:schemeClr>
                    </a:solidFill>
                    <a:effectLst/>
                  </a:rPr>
                  <a:t>ultrices</a:t>
                </a:r>
                <a:r>
                  <a:rPr lang="pt-BR" sz="1600">
                    <a:solidFill>
                      <a:schemeClr val="bg2">
                        <a:lumMod val="25000"/>
                      </a:schemeClr>
                    </a:solidFill>
                    <a:effectLst/>
                  </a:rPr>
                  <a:t>, </a:t>
                </a:r>
                <a:r>
                  <a:rPr lang="pt-BR" sz="1600" err="1">
                    <a:solidFill>
                      <a:schemeClr val="bg2">
                        <a:lumMod val="25000"/>
                      </a:schemeClr>
                    </a:solidFill>
                    <a:effectLst/>
                  </a:rPr>
                  <a:t>suspendisse</a:t>
                </a:r>
                <a:r>
                  <a:rPr lang="pt-BR" sz="1600">
                    <a:solidFill>
                      <a:schemeClr val="bg2">
                        <a:lumMod val="25000"/>
                      </a:schemeClr>
                    </a:solidFill>
                    <a:effectLst/>
                  </a:rPr>
                  <a:t> </a:t>
                </a:r>
                <a:r>
                  <a:rPr lang="pt-BR" sz="1600" err="1">
                    <a:solidFill>
                      <a:schemeClr val="bg2">
                        <a:lumMod val="25000"/>
                      </a:schemeClr>
                    </a:solidFill>
                    <a:effectLst/>
                  </a:rPr>
                  <a:t>potenti</a:t>
                </a:r>
                <a:r>
                  <a:rPr lang="pt-BR" sz="1600">
                    <a:solidFill>
                      <a:schemeClr val="bg2">
                        <a:lumMod val="25000"/>
                      </a:schemeClr>
                    </a:solidFill>
                    <a:effectLst/>
                  </a:rPr>
                  <a:t>. </a:t>
                </a:r>
                <a:r>
                  <a:rPr lang="pt-BR" sz="1600" err="1">
                    <a:solidFill>
                      <a:schemeClr val="bg2">
                        <a:lumMod val="25000"/>
                      </a:schemeClr>
                    </a:solidFill>
                    <a:effectLst/>
                  </a:rPr>
                  <a:t>Maecenas</a:t>
                </a:r>
                <a:r>
                  <a:rPr lang="pt-BR" sz="1600">
                    <a:solidFill>
                      <a:schemeClr val="bg2">
                        <a:lumMod val="25000"/>
                      </a:schemeClr>
                    </a:solidFill>
                    <a:effectLst/>
                  </a:rPr>
                  <a:t> vitae </a:t>
                </a:r>
                <a:r>
                  <a:rPr lang="pt-BR" sz="1600" err="1">
                    <a:solidFill>
                      <a:schemeClr val="bg2">
                        <a:lumMod val="25000"/>
                      </a:schemeClr>
                    </a:solidFill>
                    <a:effectLst/>
                  </a:rPr>
                  <a:t>elit</a:t>
                </a:r>
                <a:r>
                  <a:rPr lang="pt-BR" sz="1600">
                    <a:solidFill>
                      <a:schemeClr val="bg2">
                        <a:lumMod val="25000"/>
                      </a:schemeClr>
                    </a:solidFill>
                    <a:effectLst/>
                  </a:rPr>
                  <a:t> </a:t>
                </a:r>
                <a:r>
                  <a:rPr lang="pt-BR" sz="1600" err="1">
                    <a:solidFill>
                      <a:schemeClr val="bg2">
                        <a:lumMod val="25000"/>
                      </a:schemeClr>
                    </a:solidFill>
                    <a:effectLst/>
                  </a:rPr>
                  <a:t>ligula</a:t>
                </a:r>
                <a:r>
                  <a:rPr lang="pt-BR" sz="1600">
                    <a:solidFill>
                      <a:schemeClr val="bg2">
                        <a:lumMod val="25000"/>
                      </a:schemeClr>
                    </a:solidFill>
                    <a:effectLst/>
                  </a:rPr>
                  <a:t>. </a:t>
                </a:r>
                <a:r>
                  <a:rPr lang="pt-BR" sz="1600" err="1">
                    <a:solidFill>
                      <a:schemeClr val="bg2">
                        <a:lumMod val="25000"/>
                      </a:schemeClr>
                    </a:solidFill>
                    <a:effectLst/>
                  </a:rPr>
                  <a:t>Sed</a:t>
                </a:r>
                <a:r>
                  <a:rPr lang="pt-BR" sz="1600">
                    <a:solidFill>
                      <a:schemeClr val="bg2">
                        <a:lumMod val="25000"/>
                      </a:schemeClr>
                    </a:solidFill>
                    <a:effectLst/>
                  </a:rPr>
                  <a:t> </a:t>
                </a:r>
                <a:r>
                  <a:rPr lang="pt-BR" sz="1600" err="1">
                    <a:solidFill>
                      <a:schemeClr val="bg2">
                        <a:lumMod val="25000"/>
                      </a:schemeClr>
                    </a:solidFill>
                    <a:effectLst/>
                  </a:rPr>
                  <a:t>sed</a:t>
                </a:r>
                <a:r>
                  <a:rPr lang="pt-BR" sz="1600">
                    <a:solidFill>
                      <a:schemeClr val="bg2">
                        <a:lumMod val="25000"/>
                      </a:schemeClr>
                    </a:solidFill>
                    <a:effectLst/>
                  </a:rPr>
                  <a:t> </a:t>
                </a:r>
                <a:r>
                  <a:rPr lang="pt-BR" sz="1600" err="1">
                    <a:solidFill>
                      <a:schemeClr val="bg2">
                        <a:lumMod val="25000"/>
                      </a:schemeClr>
                    </a:solidFill>
                    <a:effectLst/>
                  </a:rPr>
                  <a:t>turpis</a:t>
                </a:r>
                <a:r>
                  <a:rPr lang="pt-BR" sz="1600">
                    <a:solidFill>
                      <a:schemeClr val="bg2">
                        <a:lumMod val="25000"/>
                      </a:schemeClr>
                    </a:solidFill>
                    <a:effectLst/>
                  </a:rPr>
                  <a:t> </a:t>
                </a:r>
                <a:r>
                  <a:rPr lang="pt-BR" sz="1600" err="1">
                    <a:solidFill>
                      <a:schemeClr val="bg2">
                        <a:lumMod val="25000"/>
                      </a:schemeClr>
                    </a:solidFill>
                    <a:effectLst/>
                  </a:rPr>
                  <a:t>purus</a:t>
                </a:r>
                <a:r>
                  <a:rPr lang="pt-BR" sz="1600">
                    <a:solidFill>
                      <a:schemeClr val="bg2">
                        <a:lumMod val="25000"/>
                      </a:schemeClr>
                    </a:solidFill>
                    <a:effectLst/>
                  </a:rPr>
                  <a:t>, </a:t>
                </a:r>
                <a:r>
                  <a:rPr lang="pt-BR" sz="1600" err="1">
                    <a:solidFill>
                      <a:schemeClr val="bg2">
                        <a:lumMod val="25000"/>
                      </a:schemeClr>
                    </a:solidFill>
                    <a:effectLst/>
                  </a:rPr>
                  <a:t>nam</a:t>
                </a:r>
                <a:r>
                  <a:rPr lang="pt-BR" sz="1600">
                    <a:solidFill>
                      <a:schemeClr val="bg2">
                        <a:lumMod val="25000"/>
                      </a:schemeClr>
                    </a:solidFill>
                    <a:effectLst/>
                  </a:rPr>
                  <a:t> in </a:t>
                </a:r>
                <a:r>
                  <a:rPr lang="pt-BR" sz="1600" err="1">
                    <a:solidFill>
                      <a:schemeClr val="bg2">
                        <a:lumMod val="25000"/>
                      </a:schemeClr>
                    </a:solidFill>
                    <a:effectLst/>
                  </a:rPr>
                  <a:t>enim</a:t>
                </a:r>
                <a:r>
                  <a:rPr lang="pt-BR" sz="1600">
                    <a:solidFill>
                      <a:schemeClr val="bg2">
                        <a:lumMod val="25000"/>
                      </a:schemeClr>
                    </a:solidFill>
                    <a:effectLst/>
                  </a:rPr>
                  <a:t> </a:t>
                </a:r>
                <a:r>
                  <a:rPr lang="pt-BR" sz="1600" err="1">
                    <a:solidFill>
                      <a:schemeClr val="bg2">
                        <a:lumMod val="25000"/>
                      </a:schemeClr>
                    </a:solidFill>
                    <a:effectLst/>
                  </a:rPr>
                  <a:t>metus</a:t>
                </a:r>
                <a:r>
                  <a:rPr lang="pt-BR" sz="1600">
                    <a:solidFill>
                      <a:schemeClr val="bg2">
                        <a:lumMod val="25000"/>
                      </a:schemeClr>
                    </a:solidFill>
                    <a:effectLst/>
                  </a:rPr>
                  <a:t>, </a:t>
                </a:r>
                <a:r>
                  <a:rPr lang="pt-BR" sz="1600" err="1">
                    <a:solidFill>
                      <a:schemeClr val="bg2">
                        <a:lumMod val="25000"/>
                      </a:schemeClr>
                    </a:solidFill>
                    <a:effectLst/>
                  </a:rPr>
                  <a:t>pellentesque</a:t>
                </a:r>
                <a:r>
                  <a:rPr lang="pt-BR" sz="1600">
                    <a:solidFill>
                      <a:schemeClr val="bg2">
                        <a:lumMod val="25000"/>
                      </a:schemeClr>
                    </a:solidFill>
                    <a:effectLst/>
                  </a:rPr>
                  <a:t> </a:t>
                </a:r>
                <a:r>
                  <a:rPr lang="pt-BR" sz="1600" err="1">
                    <a:solidFill>
                      <a:schemeClr val="bg2">
                        <a:lumMod val="25000"/>
                      </a:schemeClr>
                    </a:solidFill>
                    <a:effectLst/>
                  </a:rPr>
                  <a:t>dictum</a:t>
                </a:r>
                <a:r>
                  <a:rPr lang="pt-BR" sz="1600">
                    <a:solidFill>
                      <a:schemeClr val="bg2">
                        <a:lumMod val="25000"/>
                      </a:schemeClr>
                    </a:solidFill>
                    <a:effectLst/>
                  </a:rPr>
                  <a:t>, </a:t>
                </a:r>
                <a:r>
                  <a:rPr lang="pt-BR" sz="1600" err="1">
                    <a:solidFill>
                      <a:schemeClr val="bg2">
                        <a:lumMod val="25000"/>
                      </a:schemeClr>
                    </a:solidFill>
                    <a:effectLst/>
                  </a:rPr>
                  <a:t>tortor</a:t>
                </a:r>
                <a:r>
                  <a:rPr lang="pt-BR" sz="1600">
                    <a:solidFill>
                      <a:schemeClr val="bg2">
                        <a:lumMod val="25000"/>
                      </a:schemeClr>
                    </a:solidFill>
                    <a:effectLst/>
                  </a:rPr>
                  <a:t> id </a:t>
                </a:r>
                <a:r>
                  <a:rPr lang="pt-BR" sz="1600" err="1">
                    <a:solidFill>
                      <a:schemeClr val="bg2">
                        <a:lumMod val="25000"/>
                      </a:schemeClr>
                    </a:solidFill>
                    <a:effectLst/>
                  </a:rPr>
                  <a:t>cursus</a:t>
                </a:r>
                <a:r>
                  <a:rPr lang="pt-BR" sz="1600">
                    <a:solidFill>
                      <a:schemeClr val="bg2">
                        <a:lumMod val="25000"/>
                      </a:schemeClr>
                    </a:solidFill>
                    <a:effectLst/>
                  </a:rPr>
                  <a:t> </a:t>
                </a:r>
                <a:r>
                  <a:rPr lang="pt-BR" sz="1600" err="1">
                    <a:solidFill>
                      <a:schemeClr val="bg2">
                        <a:lumMod val="25000"/>
                      </a:schemeClr>
                    </a:solidFill>
                    <a:effectLst/>
                  </a:rPr>
                  <a:t>posuere</a:t>
                </a:r>
                <a:r>
                  <a:rPr lang="pt-BR" sz="1600">
                    <a:solidFill>
                      <a:schemeClr val="bg2">
                        <a:lumMod val="25000"/>
                      </a:schemeClr>
                    </a:solidFill>
                    <a:effectLst/>
                  </a:rPr>
                  <a:t>.</a:t>
                </a:r>
                <a:endParaRPr lang="pt-BR" sz="1600">
                  <a:solidFill>
                    <a:schemeClr val="bg2">
                      <a:lumMod val="25000"/>
                    </a:schemeClr>
                  </a:solidFill>
                </a:endParaRPr>
              </a:p>
            </p:txBody>
          </p:sp>
          <p:pic>
            <p:nvPicPr>
              <p:cNvPr id="11" name="Imagem 10" descr="Ícone&#10;&#10;Descrição gerada automaticamente">
                <a:extLst>
                  <a:ext uri="{FF2B5EF4-FFF2-40B4-BE49-F238E27FC236}">
                    <a16:creationId xmlns:a16="http://schemas.microsoft.com/office/drawing/2014/main" id="{5A50CF26-55F9-BF1A-841B-2E40DA81EB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82519" y="1079501"/>
                <a:ext cx="635345" cy="635345"/>
              </a:xfrm>
              <a:prstGeom prst="rect">
                <a:avLst/>
              </a:prstGeom>
            </p:spPr>
          </p:pic>
        </p:grpSp>
        <p:grpSp>
          <p:nvGrpSpPr>
            <p:cNvPr id="12" name="Agrupar 11">
              <a:extLst>
                <a:ext uri="{FF2B5EF4-FFF2-40B4-BE49-F238E27FC236}">
                  <a16:creationId xmlns:a16="http://schemas.microsoft.com/office/drawing/2014/main" id="{F97D3F70-3281-F4EA-473B-C97A0BEA4DDE}"/>
                </a:ext>
              </a:extLst>
            </p:cNvPr>
            <p:cNvGrpSpPr/>
            <p:nvPr/>
          </p:nvGrpSpPr>
          <p:grpSpPr>
            <a:xfrm>
              <a:off x="7987517" y="1288010"/>
              <a:ext cx="3121093" cy="4385610"/>
              <a:chOff x="2873374" y="795787"/>
              <a:chExt cx="3121093" cy="4385610"/>
            </a:xfrm>
          </p:grpSpPr>
          <p:sp>
            <p:nvSpPr>
              <p:cNvPr id="13" name="Retângulo: Cantos Arredondados 12">
                <a:extLst>
                  <a:ext uri="{FF2B5EF4-FFF2-40B4-BE49-F238E27FC236}">
                    <a16:creationId xmlns:a16="http://schemas.microsoft.com/office/drawing/2014/main" id="{4C3E240F-153C-3953-DE91-C8DA51C8EA9B}"/>
                  </a:ext>
                </a:extLst>
              </p:cNvPr>
              <p:cNvSpPr/>
              <p:nvPr/>
            </p:nvSpPr>
            <p:spPr>
              <a:xfrm>
                <a:off x="2873374" y="795787"/>
                <a:ext cx="3121093" cy="4385610"/>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CaixaDeTexto 13">
                <a:extLst>
                  <a:ext uri="{FF2B5EF4-FFF2-40B4-BE49-F238E27FC236}">
                    <a16:creationId xmlns:a16="http://schemas.microsoft.com/office/drawing/2014/main" id="{91A4EA6F-40D9-3D66-D870-5B68BA9F5965}"/>
                  </a:ext>
                </a:extLst>
              </p:cNvPr>
              <p:cNvSpPr txBox="1"/>
              <p:nvPr/>
            </p:nvSpPr>
            <p:spPr>
              <a:xfrm>
                <a:off x="3082519" y="1913935"/>
                <a:ext cx="2702801" cy="646331"/>
              </a:xfrm>
              <a:prstGeom prst="rect">
                <a:avLst/>
              </a:prstGeom>
              <a:noFill/>
            </p:spPr>
            <p:txBody>
              <a:bodyPr wrap="square">
                <a:spAutoFit/>
              </a:bodyPr>
              <a:lstStyle/>
              <a:p>
                <a:r>
                  <a:rPr lang="pt-BR" b="1" dirty="0">
                    <a:effectLst/>
                  </a:rPr>
                  <a:t>Título do card </a:t>
                </a:r>
                <a:r>
                  <a:rPr lang="pt-BR" b="1" dirty="0" err="1">
                    <a:effectLst/>
                  </a:rPr>
                  <a:t>lorem</a:t>
                </a:r>
                <a:r>
                  <a:rPr lang="pt-BR" b="1" dirty="0">
                    <a:effectLst/>
                  </a:rPr>
                  <a:t> ipsum </a:t>
                </a:r>
                <a:r>
                  <a:rPr lang="pt-BR" b="1" dirty="0" err="1">
                    <a:effectLst/>
                  </a:rPr>
                  <a:t>dolor</a:t>
                </a:r>
                <a:r>
                  <a:rPr lang="pt-BR" b="1" dirty="0">
                    <a:effectLst/>
                  </a:rPr>
                  <a:t> </a:t>
                </a:r>
                <a:r>
                  <a:rPr lang="pt-BR" b="1" dirty="0" err="1">
                    <a:effectLst/>
                  </a:rPr>
                  <a:t>sit</a:t>
                </a:r>
                <a:r>
                  <a:rPr lang="pt-BR" b="1" dirty="0">
                    <a:effectLst/>
                  </a:rPr>
                  <a:t> </a:t>
                </a:r>
                <a:r>
                  <a:rPr lang="pt-BR" b="1" dirty="0" err="1">
                    <a:effectLst/>
                  </a:rPr>
                  <a:t>amet</a:t>
                </a:r>
                <a:endParaRPr lang="pt-BR" b="1" dirty="0"/>
              </a:p>
            </p:txBody>
          </p:sp>
          <p:sp>
            <p:nvSpPr>
              <p:cNvPr id="15" name="CaixaDeTexto 14">
                <a:extLst>
                  <a:ext uri="{FF2B5EF4-FFF2-40B4-BE49-F238E27FC236}">
                    <a16:creationId xmlns:a16="http://schemas.microsoft.com/office/drawing/2014/main" id="{210D07F6-11BA-706E-82FE-D7EFDA7AFED0}"/>
                  </a:ext>
                </a:extLst>
              </p:cNvPr>
              <p:cNvSpPr txBox="1"/>
              <p:nvPr/>
            </p:nvSpPr>
            <p:spPr>
              <a:xfrm>
                <a:off x="3082519" y="2630438"/>
                <a:ext cx="2702801" cy="2308324"/>
              </a:xfrm>
              <a:prstGeom prst="rect">
                <a:avLst/>
              </a:prstGeom>
              <a:noFill/>
            </p:spPr>
            <p:txBody>
              <a:bodyPr wrap="square">
                <a:spAutoFit/>
              </a:bodyPr>
              <a:lstStyle/>
              <a:p>
                <a:r>
                  <a:rPr lang="pt-BR" sz="1600">
                    <a:solidFill>
                      <a:schemeClr val="bg2">
                        <a:lumMod val="25000"/>
                      </a:schemeClr>
                    </a:solidFill>
                    <a:effectLst/>
                  </a:rPr>
                  <a:t>In </a:t>
                </a:r>
                <a:r>
                  <a:rPr lang="pt-BR" sz="1600" err="1">
                    <a:solidFill>
                      <a:schemeClr val="bg2">
                        <a:lumMod val="25000"/>
                      </a:schemeClr>
                    </a:solidFill>
                    <a:effectLst/>
                  </a:rPr>
                  <a:t>pulvinar</a:t>
                </a:r>
                <a:r>
                  <a:rPr lang="pt-BR" sz="1600">
                    <a:solidFill>
                      <a:schemeClr val="bg2">
                        <a:lumMod val="25000"/>
                      </a:schemeClr>
                    </a:solidFill>
                    <a:effectLst/>
                  </a:rPr>
                  <a:t> </a:t>
                </a:r>
                <a:r>
                  <a:rPr lang="pt-BR" sz="1600" err="1">
                    <a:solidFill>
                      <a:schemeClr val="bg2">
                        <a:lumMod val="25000"/>
                      </a:schemeClr>
                    </a:solidFill>
                    <a:effectLst/>
                  </a:rPr>
                  <a:t>odio</a:t>
                </a:r>
                <a:r>
                  <a:rPr lang="pt-BR" sz="1600">
                    <a:solidFill>
                      <a:schemeClr val="bg2">
                        <a:lumMod val="25000"/>
                      </a:schemeClr>
                    </a:solidFill>
                    <a:effectLst/>
                  </a:rPr>
                  <a:t> nunc, ut </a:t>
                </a:r>
                <a:r>
                  <a:rPr lang="pt-BR" sz="1600" err="1">
                    <a:solidFill>
                      <a:schemeClr val="bg2">
                        <a:lumMod val="25000"/>
                      </a:schemeClr>
                    </a:solidFill>
                    <a:effectLst/>
                  </a:rPr>
                  <a:t>commodo</a:t>
                </a:r>
                <a:r>
                  <a:rPr lang="pt-BR" sz="1600">
                    <a:solidFill>
                      <a:schemeClr val="bg2">
                        <a:lumMod val="25000"/>
                      </a:schemeClr>
                    </a:solidFill>
                    <a:effectLst/>
                  </a:rPr>
                  <a:t> </a:t>
                </a:r>
                <a:r>
                  <a:rPr lang="pt-BR" sz="1600" err="1">
                    <a:solidFill>
                      <a:schemeClr val="bg2">
                        <a:lumMod val="25000"/>
                      </a:schemeClr>
                    </a:solidFill>
                    <a:effectLst/>
                  </a:rPr>
                  <a:t>lacus</a:t>
                </a:r>
                <a:r>
                  <a:rPr lang="pt-BR" sz="1600">
                    <a:solidFill>
                      <a:schemeClr val="bg2">
                        <a:lumMod val="25000"/>
                      </a:schemeClr>
                    </a:solidFill>
                    <a:effectLst/>
                  </a:rPr>
                  <a:t> </a:t>
                </a:r>
                <a:r>
                  <a:rPr lang="pt-BR" sz="1600" err="1">
                    <a:solidFill>
                      <a:schemeClr val="bg2">
                        <a:lumMod val="25000"/>
                      </a:schemeClr>
                    </a:solidFill>
                    <a:effectLst/>
                  </a:rPr>
                  <a:t>feugiat</a:t>
                </a:r>
                <a:r>
                  <a:rPr lang="pt-BR" sz="1600">
                    <a:solidFill>
                      <a:schemeClr val="bg2">
                        <a:lumMod val="25000"/>
                      </a:schemeClr>
                    </a:solidFill>
                    <a:effectLst/>
                  </a:rPr>
                  <a:t> in. In </a:t>
                </a:r>
                <a:r>
                  <a:rPr lang="pt-BR" sz="1600" err="1">
                    <a:solidFill>
                      <a:schemeClr val="bg2">
                        <a:lumMod val="25000"/>
                      </a:schemeClr>
                    </a:solidFill>
                    <a:effectLst/>
                  </a:rPr>
                  <a:t>imperdiet</a:t>
                </a:r>
                <a:r>
                  <a:rPr lang="pt-BR" sz="1600">
                    <a:solidFill>
                      <a:schemeClr val="bg2">
                        <a:lumMod val="25000"/>
                      </a:schemeClr>
                    </a:solidFill>
                    <a:effectLst/>
                  </a:rPr>
                  <a:t> </a:t>
                </a:r>
                <a:r>
                  <a:rPr lang="pt-BR" sz="1600" err="1">
                    <a:solidFill>
                      <a:schemeClr val="bg2">
                        <a:lumMod val="25000"/>
                      </a:schemeClr>
                    </a:solidFill>
                    <a:effectLst/>
                  </a:rPr>
                  <a:t>tortor</a:t>
                </a:r>
                <a:r>
                  <a:rPr lang="pt-BR" sz="1600">
                    <a:solidFill>
                      <a:schemeClr val="bg2">
                        <a:lumMod val="25000"/>
                      </a:schemeClr>
                    </a:solidFill>
                    <a:effectLst/>
                  </a:rPr>
                  <a:t> ac </a:t>
                </a:r>
                <a:r>
                  <a:rPr lang="pt-BR" sz="1600" err="1">
                    <a:solidFill>
                      <a:schemeClr val="bg2">
                        <a:lumMod val="25000"/>
                      </a:schemeClr>
                    </a:solidFill>
                    <a:effectLst/>
                  </a:rPr>
                  <a:t>risus</a:t>
                </a:r>
                <a:r>
                  <a:rPr lang="pt-BR" sz="1600">
                    <a:solidFill>
                      <a:schemeClr val="bg2">
                        <a:lumMod val="25000"/>
                      </a:schemeClr>
                    </a:solidFill>
                    <a:effectLst/>
                  </a:rPr>
                  <a:t> </a:t>
                </a:r>
                <a:r>
                  <a:rPr lang="pt-BR" sz="1600" err="1">
                    <a:solidFill>
                      <a:schemeClr val="bg2">
                        <a:lumMod val="25000"/>
                      </a:schemeClr>
                    </a:solidFill>
                    <a:effectLst/>
                  </a:rPr>
                  <a:t>hendrerit</a:t>
                </a:r>
                <a:r>
                  <a:rPr lang="pt-BR" sz="1600">
                    <a:solidFill>
                      <a:schemeClr val="bg2">
                        <a:lumMod val="25000"/>
                      </a:schemeClr>
                    </a:solidFill>
                    <a:effectLst/>
                  </a:rPr>
                  <a:t> </a:t>
                </a:r>
                <a:r>
                  <a:rPr lang="pt-BR" sz="1600" err="1">
                    <a:solidFill>
                      <a:schemeClr val="bg2">
                        <a:lumMod val="25000"/>
                      </a:schemeClr>
                    </a:solidFill>
                    <a:effectLst/>
                  </a:rPr>
                  <a:t>ultrices</a:t>
                </a:r>
                <a:r>
                  <a:rPr lang="pt-BR" sz="1600">
                    <a:solidFill>
                      <a:schemeClr val="bg2">
                        <a:lumMod val="25000"/>
                      </a:schemeClr>
                    </a:solidFill>
                    <a:effectLst/>
                  </a:rPr>
                  <a:t>, </a:t>
                </a:r>
                <a:r>
                  <a:rPr lang="pt-BR" sz="1600" err="1">
                    <a:solidFill>
                      <a:schemeClr val="bg2">
                        <a:lumMod val="25000"/>
                      </a:schemeClr>
                    </a:solidFill>
                    <a:effectLst/>
                  </a:rPr>
                  <a:t>suspendisse</a:t>
                </a:r>
                <a:r>
                  <a:rPr lang="pt-BR" sz="1600">
                    <a:solidFill>
                      <a:schemeClr val="bg2">
                        <a:lumMod val="25000"/>
                      </a:schemeClr>
                    </a:solidFill>
                    <a:effectLst/>
                  </a:rPr>
                  <a:t> </a:t>
                </a:r>
                <a:r>
                  <a:rPr lang="pt-BR" sz="1600" err="1">
                    <a:solidFill>
                      <a:schemeClr val="bg2">
                        <a:lumMod val="25000"/>
                      </a:schemeClr>
                    </a:solidFill>
                    <a:effectLst/>
                  </a:rPr>
                  <a:t>potenti</a:t>
                </a:r>
                <a:r>
                  <a:rPr lang="pt-BR" sz="1600">
                    <a:solidFill>
                      <a:schemeClr val="bg2">
                        <a:lumMod val="25000"/>
                      </a:schemeClr>
                    </a:solidFill>
                    <a:effectLst/>
                  </a:rPr>
                  <a:t>. </a:t>
                </a:r>
                <a:r>
                  <a:rPr lang="pt-BR" sz="1600" err="1">
                    <a:solidFill>
                      <a:schemeClr val="bg2">
                        <a:lumMod val="25000"/>
                      </a:schemeClr>
                    </a:solidFill>
                    <a:effectLst/>
                  </a:rPr>
                  <a:t>Maecenas</a:t>
                </a:r>
                <a:r>
                  <a:rPr lang="pt-BR" sz="1600">
                    <a:solidFill>
                      <a:schemeClr val="bg2">
                        <a:lumMod val="25000"/>
                      </a:schemeClr>
                    </a:solidFill>
                    <a:effectLst/>
                  </a:rPr>
                  <a:t> vitae </a:t>
                </a:r>
                <a:r>
                  <a:rPr lang="pt-BR" sz="1600" err="1">
                    <a:solidFill>
                      <a:schemeClr val="bg2">
                        <a:lumMod val="25000"/>
                      </a:schemeClr>
                    </a:solidFill>
                    <a:effectLst/>
                  </a:rPr>
                  <a:t>elit</a:t>
                </a:r>
                <a:r>
                  <a:rPr lang="pt-BR" sz="1600">
                    <a:solidFill>
                      <a:schemeClr val="bg2">
                        <a:lumMod val="25000"/>
                      </a:schemeClr>
                    </a:solidFill>
                    <a:effectLst/>
                  </a:rPr>
                  <a:t> </a:t>
                </a:r>
                <a:r>
                  <a:rPr lang="pt-BR" sz="1600" err="1">
                    <a:solidFill>
                      <a:schemeClr val="bg2">
                        <a:lumMod val="25000"/>
                      </a:schemeClr>
                    </a:solidFill>
                    <a:effectLst/>
                  </a:rPr>
                  <a:t>ligula</a:t>
                </a:r>
                <a:r>
                  <a:rPr lang="pt-BR" sz="1600">
                    <a:solidFill>
                      <a:schemeClr val="bg2">
                        <a:lumMod val="25000"/>
                      </a:schemeClr>
                    </a:solidFill>
                    <a:effectLst/>
                  </a:rPr>
                  <a:t>. </a:t>
                </a:r>
                <a:r>
                  <a:rPr lang="pt-BR" sz="1600" err="1">
                    <a:solidFill>
                      <a:schemeClr val="bg2">
                        <a:lumMod val="25000"/>
                      </a:schemeClr>
                    </a:solidFill>
                    <a:effectLst/>
                  </a:rPr>
                  <a:t>Sed</a:t>
                </a:r>
                <a:r>
                  <a:rPr lang="pt-BR" sz="1600">
                    <a:solidFill>
                      <a:schemeClr val="bg2">
                        <a:lumMod val="25000"/>
                      </a:schemeClr>
                    </a:solidFill>
                    <a:effectLst/>
                  </a:rPr>
                  <a:t> </a:t>
                </a:r>
                <a:r>
                  <a:rPr lang="pt-BR" sz="1600" err="1">
                    <a:solidFill>
                      <a:schemeClr val="bg2">
                        <a:lumMod val="25000"/>
                      </a:schemeClr>
                    </a:solidFill>
                    <a:effectLst/>
                  </a:rPr>
                  <a:t>sed</a:t>
                </a:r>
                <a:r>
                  <a:rPr lang="pt-BR" sz="1600">
                    <a:solidFill>
                      <a:schemeClr val="bg2">
                        <a:lumMod val="25000"/>
                      </a:schemeClr>
                    </a:solidFill>
                    <a:effectLst/>
                  </a:rPr>
                  <a:t> </a:t>
                </a:r>
                <a:r>
                  <a:rPr lang="pt-BR" sz="1600" err="1">
                    <a:solidFill>
                      <a:schemeClr val="bg2">
                        <a:lumMod val="25000"/>
                      </a:schemeClr>
                    </a:solidFill>
                    <a:effectLst/>
                  </a:rPr>
                  <a:t>turpis</a:t>
                </a:r>
                <a:r>
                  <a:rPr lang="pt-BR" sz="1600">
                    <a:solidFill>
                      <a:schemeClr val="bg2">
                        <a:lumMod val="25000"/>
                      </a:schemeClr>
                    </a:solidFill>
                    <a:effectLst/>
                  </a:rPr>
                  <a:t> </a:t>
                </a:r>
                <a:r>
                  <a:rPr lang="pt-BR" sz="1600" err="1">
                    <a:solidFill>
                      <a:schemeClr val="bg2">
                        <a:lumMod val="25000"/>
                      </a:schemeClr>
                    </a:solidFill>
                    <a:effectLst/>
                  </a:rPr>
                  <a:t>purus</a:t>
                </a:r>
                <a:r>
                  <a:rPr lang="pt-BR" sz="1600">
                    <a:solidFill>
                      <a:schemeClr val="bg2">
                        <a:lumMod val="25000"/>
                      </a:schemeClr>
                    </a:solidFill>
                    <a:effectLst/>
                  </a:rPr>
                  <a:t>, </a:t>
                </a:r>
                <a:r>
                  <a:rPr lang="pt-BR" sz="1600" err="1">
                    <a:solidFill>
                      <a:schemeClr val="bg2">
                        <a:lumMod val="25000"/>
                      </a:schemeClr>
                    </a:solidFill>
                    <a:effectLst/>
                  </a:rPr>
                  <a:t>nam</a:t>
                </a:r>
                <a:r>
                  <a:rPr lang="pt-BR" sz="1600">
                    <a:solidFill>
                      <a:schemeClr val="bg2">
                        <a:lumMod val="25000"/>
                      </a:schemeClr>
                    </a:solidFill>
                    <a:effectLst/>
                  </a:rPr>
                  <a:t> in </a:t>
                </a:r>
                <a:r>
                  <a:rPr lang="pt-BR" sz="1600" err="1">
                    <a:solidFill>
                      <a:schemeClr val="bg2">
                        <a:lumMod val="25000"/>
                      </a:schemeClr>
                    </a:solidFill>
                    <a:effectLst/>
                  </a:rPr>
                  <a:t>enim</a:t>
                </a:r>
                <a:r>
                  <a:rPr lang="pt-BR" sz="1600">
                    <a:solidFill>
                      <a:schemeClr val="bg2">
                        <a:lumMod val="25000"/>
                      </a:schemeClr>
                    </a:solidFill>
                    <a:effectLst/>
                  </a:rPr>
                  <a:t> </a:t>
                </a:r>
                <a:r>
                  <a:rPr lang="pt-BR" sz="1600" err="1">
                    <a:solidFill>
                      <a:schemeClr val="bg2">
                        <a:lumMod val="25000"/>
                      </a:schemeClr>
                    </a:solidFill>
                    <a:effectLst/>
                  </a:rPr>
                  <a:t>metus</a:t>
                </a:r>
                <a:r>
                  <a:rPr lang="pt-BR" sz="1600">
                    <a:solidFill>
                      <a:schemeClr val="bg2">
                        <a:lumMod val="25000"/>
                      </a:schemeClr>
                    </a:solidFill>
                    <a:effectLst/>
                  </a:rPr>
                  <a:t>, </a:t>
                </a:r>
                <a:r>
                  <a:rPr lang="pt-BR" sz="1600" err="1">
                    <a:solidFill>
                      <a:schemeClr val="bg2">
                        <a:lumMod val="25000"/>
                      </a:schemeClr>
                    </a:solidFill>
                    <a:effectLst/>
                  </a:rPr>
                  <a:t>pellentesque</a:t>
                </a:r>
                <a:r>
                  <a:rPr lang="pt-BR" sz="1600">
                    <a:solidFill>
                      <a:schemeClr val="bg2">
                        <a:lumMod val="25000"/>
                      </a:schemeClr>
                    </a:solidFill>
                    <a:effectLst/>
                  </a:rPr>
                  <a:t> </a:t>
                </a:r>
                <a:r>
                  <a:rPr lang="pt-BR" sz="1600" err="1">
                    <a:solidFill>
                      <a:schemeClr val="bg2">
                        <a:lumMod val="25000"/>
                      </a:schemeClr>
                    </a:solidFill>
                    <a:effectLst/>
                  </a:rPr>
                  <a:t>dictum</a:t>
                </a:r>
                <a:r>
                  <a:rPr lang="pt-BR" sz="1600">
                    <a:solidFill>
                      <a:schemeClr val="bg2">
                        <a:lumMod val="25000"/>
                      </a:schemeClr>
                    </a:solidFill>
                    <a:effectLst/>
                  </a:rPr>
                  <a:t>, </a:t>
                </a:r>
                <a:r>
                  <a:rPr lang="pt-BR" sz="1600" err="1">
                    <a:solidFill>
                      <a:schemeClr val="bg2">
                        <a:lumMod val="25000"/>
                      </a:schemeClr>
                    </a:solidFill>
                    <a:effectLst/>
                  </a:rPr>
                  <a:t>tortor</a:t>
                </a:r>
                <a:r>
                  <a:rPr lang="pt-BR" sz="1600">
                    <a:solidFill>
                      <a:schemeClr val="bg2">
                        <a:lumMod val="25000"/>
                      </a:schemeClr>
                    </a:solidFill>
                    <a:effectLst/>
                  </a:rPr>
                  <a:t> id </a:t>
                </a:r>
                <a:r>
                  <a:rPr lang="pt-BR" sz="1600" err="1">
                    <a:solidFill>
                      <a:schemeClr val="bg2">
                        <a:lumMod val="25000"/>
                      </a:schemeClr>
                    </a:solidFill>
                    <a:effectLst/>
                  </a:rPr>
                  <a:t>cursus</a:t>
                </a:r>
                <a:r>
                  <a:rPr lang="pt-BR" sz="1600">
                    <a:solidFill>
                      <a:schemeClr val="bg2">
                        <a:lumMod val="25000"/>
                      </a:schemeClr>
                    </a:solidFill>
                    <a:effectLst/>
                  </a:rPr>
                  <a:t> </a:t>
                </a:r>
                <a:r>
                  <a:rPr lang="pt-BR" sz="1600" err="1">
                    <a:solidFill>
                      <a:schemeClr val="bg2">
                        <a:lumMod val="25000"/>
                      </a:schemeClr>
                    </a:solidFill>
                    <a:effectLst/>
                  </a:rPr>
                  <a:t>posuere</a:t>
                </a:r>
                <a:r>
                  <a:rPr lang="pt-BR" sz="1600">
                    <a:solidFill>
                      <a:schemeClr val="bg2">
                        <a:lumMod val="25000"/>
                      </a:schemeClr>
                    </a:solidFill>
                    <a:effectLst/>
                  </a:rPr>
                  <a:t>.</a:t>
                </a:r>
                <a:endParaRPr lang="pt-BR" sz="1600">
                  <a:solidFill>
                    <a:schemeClr val="bg2">
                      <a:lumMod val="25000"/>
                    </a:schemeClr>
                  </a:solidFill>
                </a:endParaRPr>
              </a:p>
            </p:txBody>
          </p:sp>
          <p:pic>
            <p:nvPicPr>
              <p:cNvPr id="19" name="Imagem 18" descr="Ícone&#10;&#10;Descrição gerada automaticamente">
                <a:extLst>
                  <a:ext uri="{FF2B5EF4-FFF2-40B4-BE49-F238E27FC236}">
                    <a16:creationId xmlns:a16="http://schemas.microsoft.com/office/drawing/2014/main" id="{641D6483-7853-8FA5-B926-9690BF1417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82519" y="1079501"/>
                <a:ext cx="635345" cy="635345"/>
              </a:xfrm>
              <a:prstGeom prst="rect">
                <a:avLst/>
              </a:prstGeom>
            </p:spPr>
          </p:pic>
        </p:grpSp>
      </p:grpSp>
    </p:spTree>
    <p:extLst>
      <p:ext uri="{BB962C8B-B14F-4D97-AF65-F5344CB8AC3E}">
        <p14:creationId xmlns:p14="http://schemas.microsoft.com/office/powerpoint/2010/main" val="264532287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5" name="Agrupar 4">
            <a:extLst>
              <a:ext uri="{FF2B5EF4-FFF2-40B4-BE49-F238E27FC236}">
                <a16:creationId xmlns:a16="http://schemas.microsoft.com/office/drawing/2014/main" id="{697AB993-B0A7-8101-267B-19A5CE01FBCF}"/>
              </a:ext>
            </a:extLst>
          </p:cNvPr>
          <p:cNvGrpSpPr/>
          <p:nvPr/>
        </p:nvGrpSpPr>
        <p:grpSpPr>
          <a:xfrm>
            <a:off x="12639639" y="2059215"/>
            <a:ext cx="3543790" cy="1685471"/>
            <a:chOff x="12639639" y="382815"/>
            <a:chExt cx="3543790" cy="1685471"/>
          </a:xfrm>
        </p:grpSpPr>
        <p:sp>
          <p:nvSpPr>
            <p:cNvPr id="16" name="Balão de Fala: Retângulo 15">
              <a:extLst>
                <a:ext uri="{FF2B5EF4-FFF2-40B4-BE49-F238E27FC236}">
                  <a16:creationId xmlns:a16="http://schemas.microsoft.com/office/drawing/2014/main" id="{1D5FA31A-8886-63B8-226E-05E99E895117}"/>
                </a:ext>
              </a:extLst>
            </p:cNvPr>
            <p:cNvSpPr/>
            <p:nvPr/>
          </p:nvSpPr>
          <p:spPr>
            <a:xfrm rot="5400000">
              <a:off x="13568798" y="-546344"/>
              <a:ext cx="1685471" cy="3543790"/>
            </a:xfrm>
            <a:prstGeom prst="wedgeRectCallout">
              <a:avLst>
                <a:gd name="adj1" fmla="val -20343"/>
                <a:gd name="adj2" fmla="val 61591"/>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400"/>
            </a:p>
          </p:txBody>
        </p:sp>
        <p:sp>
          <p:nvSpPr>
            <p:cNvPr id="17" name="CaixaDeTexto 16">
              <a:extLst>
                <a:ext uri="{FF2B5EF4-FFF2-40B4-BE49-F238E27FC236}">
                  <a16:creationId xmlns:a16="http://schemas.microsoft.com/office/drawing/2014/main" id="{8946BB82-00F3-FC21-3B05-97D84C74D1FE}"/>
                </a:ext>
              </a:extLst>
            </p:cNvPr>
            <p:cNvSpPr txBox="1"/>
            <p:nvPr/>
          </p:nvSpPr>
          <p:spPr>
            <a:xfrm>
              <a:off x="12816114" y="638629"/>
              <a:ext cx="3222172" cy="1169551"/>
            </a:xfrm>
            <a:prstGeom prst="rect">
              <a:avLst/>
            </a:prstGeom>
            <a:noFill/>
          </p:spPr>
          <p:txBody>
            <a:bodyPr wrap="square" rtlCol="0">
              <a:spAutoFit/>
            </a:bodyPr>
            <a:lstStyle/>
            <a:p>
              <a:r>
                <a:rPr lang="pt-BR" sz="1400">
                  <a:solidFill>
                    <a:schemeClr val="bg1"/>
                  </a:solidFill>
                </a:rPr>
                <a:t>Orientações para professor/LXD:</a:t>
              </a:r>
            </a:p>
            <a:p>
              <a:endParaRPr lang="pt-BR" sz="1400">
                <a:solidFill>
                  <a:schemeClr val="bg1"/>
                </a:solidFill>
              </a:endParaRPr>
            </a:p>
            <a:p>
              <a:r>
                <a:rPr lang="pt-BR" sz="1400">
                  <a:solidFill>
                    <a:schemeClr val="bg1"/>
                  </a:solidFill>
                </a:rPr>
                <a:t>O recurso está agrupado. Para ajustar o recurso inteiro, pressione SHIFT + (seta para cima).</a:t>
              </a:r>
            </a:p>
          </p:txBody>
        </p:sp>
      </p:grpSp>
      <p:grpSp>
        <p:nvGrpSpPr>
          <p:cNvPr id="21" name="Agrupar 20">
            <a:extLst>
              <a:ext uri="{FF2B5EF4-FFF2-40B4-BE49-F238E27FC236}">
                <a16:creationId xmlns:a16="http://schemas.microsoft.com/office/drawing/2014/main" id="{03632624-5197-639E-E302-5739E11F5DC0}"/>
              </a:ext>
            </a:extLst>
          </p:cNvPr>
          <p:cNvGrpSpPr/>
          <p:nvPr/>
        </p:nvGrpSpPr>
        <p:grpSpPr>
          <a:xfrm>
            <a:off x="12639638" y="539973"/>
            <a:ext cx="3543790" cy="1373961"/>
            <a:chOff x="12639639" y="382815"/>
            <a:chExt cx="3543790" cy="1373961"/>
          </a:xfrm>
        </p:grpSpPr>
        <p:sp>
          <p:nvSpPr>
            <p:cNvPr id="22" name="Balão de Fala: Retângulo 21">
              <a:extLst>
                <a:ext uri="{FF2B5EF4-FFF2-40B4-BE49-F238E27FC236}">
                  <a16:creationId xmlns:a16="http://schemas.microsoft.com/office/drawing/2014/main" id="{E2861EEF-0E0B-605E-38C9-5D2E47328169}"/>
                </a:ext>
              </a:extLst>
            </p:cNvPr>
            <p:cNvSpPr/>
            <p:nvPr/>
          </p:nvSpPr>
          <p:spPr>
            <a:xfrm rot="5400000">
              <a:off x="13724553" y="-702099"/>
              <a:ext cx="1373961" cy="3543790"/>
            </a:xfrm>
            <a:prstGeom prst="wedgeRectCallout">
              <a:avLst>
                <a:gd name="adj1" fmla="val -20343"/>
                <a:gd name="adj2" fmla="val 61591"/>
              </a:avLst>
            </a:prstGeom>
            <a:solidFill>
              <a:schemeClr val="bg1"/>
            </a:solidFill>
            <a:ln>
              <a:solidFill>
                <a:srgbClr val="4A5E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400"/>
            </a:p>
          </p:txBody>
        </p:sp>
        <p:sp>
          <p:nvSpPr>
            <p:cNvPr id="23" name="CaixaDeTexto 22">
              <a:extLst>
                <a:ext uri="{FF2B5EF4-FFF2-40B4-BE49-F238E27FC236}">
                  <a16:creationId xmlns:a16="http://schemas.microsoft.com/office/drawing/2014/main" id="{73EC166F-75DF-4E2E-0F95-E058E1C0DA2A}"/>
                </a:ext>
              </a:extLst>
            </p:cNvPr>
            <p:cNvSpPr txBox="1"/>
            <p:nvPr/>
          </p:nvSpPr>
          <p:spPr>
            <a:xfrm>
              <a:off x="12816114" y="638629"/>
              <a:ext cx="3222172" cy="954107"/>
            </a:xfrm>
            <a:prstGeom prst="rect">
              <a:avLst/>
            </a:prstGeom>
            <a:noFill/>
          </p:spPr>
          <p:txBody>
            <a:bodyPr wrap="square" rtlCol="0">
              <a:spAutoFit/>
            </a:bodyPr>
            <a:lstStyle/>
            <a:p>
              <a:r>
                <a:rPr lang="pt-BR" sz="1400">
                  <a:solidFill>
                    <a:srgbClr val="4A5E85"/>
                  </a:solidFill>
                </a:rPr>
                <a:t>Componente:</a:t>
              </a:r>
            </a:p>
            <a:p>
              <a:endParaRPr lang="pt-BR" sz="1400">
                <a:solidFill>
                  <a:srgbClr val="4A5E85"/>
                </a:solidFill>
              </a:endParaRPr>
            </a:p>
            <a:p>
              <a:r>
                <a:rPr lang="pt-BR" sz="1400" b="1">
                  <a:solidFill>
                    <a:srgbClr val="4A5E85"/>
                  </a:solidFill>
                </a:rPr>
                <a:t>Card – texto + imagem – variante com 2 cards </a:t>
              </a:r>
            </a:p>
          </p:txBody>
        </p:sp>
      </p:grpSp>
      <p:grpSp>
        <p:nvGrpSpPr>
          <p:cNvPr id="9" name="Agrupar 8">
            <a:extLst>
              <a:ext uri="{FF2B5EF4-FFF2-40B4-BE49-F238E27FC236}">
                <a16:creationId xmlns:a16="http://schemas.microsoft.com/office/drawing/2014/main" id="{537D678F-3E1E-6DAD-3736-867D78EC484E}"/>
              </a:ext>
            </a:extLst>
          </p:cNvPr>
          <p:cNvGrpSpPr/>
          <p:nvPr/>
        </p:nvGrpSpPr>
        <p:grpSpPr>
          <a:xfrm>
            <a:off x="2839236" y="1534451"/>
            <a:ext cx="6520283" cy="3913740"/>
            <a:chOff x="2839236" y="1534451"/>
            <a:chExt cx="6520283" cy="3913740"/>
          </a:xfrm>
        </p:grpSpPr>
        <p:grpSp>
          <p:nvGrpSpPr>
            <p:cNvPr id="14" name="Agrupar 13">
              <a:extLst>
                <a:ext uri="{FF2B5EF4-FFF2-40B4-BE49-F238E27FC236}">
                  <a16:creationId xmlns:a16="http://schemas.microsoft.com/office/drawing/2014/main" id="{C7E0BBEE-27CB-706A-D933-AEFDEEDB675D}"/>
                </a:ext>
              </a:extLst>
            </p:cNvPr>
            <p:cNvGrpSpPr/>
            <p:nvPr/>
          </p:nvGrpSpPr>
          <p:grpSpPr>
            <a:xfrm>
              <a:off x="2839236" y="1534451"/>
              <a:ext cx="3121093" cy="3913740"/>
              <a:chOff x="2661436" y="1502701"/>
              <a:chExt cx="3121093" cy="3913740"/>
            </a:xfrm>
          </p:grpSpPr>
          <p:sp>
            <p:nvSpPr>
              <p:cNvPr id="18" name="Retângulo: Cantos Arredondados 17">
                <a:extLst>
                  <a:ext uri="{FF2B5EF4-FFF2-40B4-BE49-F238E27FC236}">
                    <a16:creationId xmlns:a16="http://schemas.microsoft.com/office/drawing/2014/main" id="{7E5481D4-2A2A-7F02-5430-9201238A6122}"/>
                  </a:ext>
                </a:extLst>
              </p:cNvPr>
              <p:cNvSpPr/>
              <p:nvPr/>
            </p:nvSpPr>
            <p:spPr>
              <a:xfrm>
                <a:off x="2661436" y="2256866"/>
                <a:ext cx="3121093" cy="3159575"/>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 name="CaixaDeTexto 3">
                <a:extLst>
                  <a:ext uri="{FF2B5EF4-FFF2-40B4-BE49-F238E27FC236}">
                    <a16:creationId xmlns:a16="http://schemas.microsoft.com/office/drawing/2014/main" id="{204B753B-C0EF-83AF-B9B2-1972F278EA1C}"/>
                  </a:ext>
                </a:extLst>
              </p:cNvPr>
              <p:cNvSpPr txBox="1"/>
              <p:nvPr/>
            </p:nvSpPr>
            <p:spPr>
              <a:xfrm>
                <a:off x="2870581" y="3375014"/>
                <a:ext cx="2702801" cy="646331"/>
              </a:xfrm>
              <a:prstGeom prst="rect">
                <a:avLst/>
              </a:prstGeom>
              <a:noFill/>
            </p:spPr>
            <p:txBody>
              <a:bodyPr wrap="square">
                <a:spAutoFit/>
              </a:bodyPr>
              <a:lstStyle/>
              <a:p>
                <a:r>
                  <a:rPr lang="pt-BR" b="1" dirty="0">
                    <a:effectLst/>
                  </a:rPr>
                  <a:t>Título do card </a:t>
                </a:r>
                <a:r>
                  <a:rPr lang="pt-BR" b="1" dirty="0" err="1">
                    <a:effectLst/>
                  </a:rPr>
                  <a:t>lorem</a:t>
                </a:r>
                <a:r>
                  <a:rPr lang="pt-BR" b="1" dirty="0">
                    <a:effectLst/>
                  </a:rPr>
                  <a:t> ipsum </a:t>
                </a:r>
                <a:r>
                  <a:rPr lang="pt-BR" b="1" dirty="0" err="1">
                    <a:effectLst/>
                  </a:rPr>
                  <a:t>dolor</a:t>
                </a:r>
                <a:r>
                  <a:rPr lang="pt-BR" b="1" dirty="0">
                    <a:effectLst/>
                  </a:rPr>
                  <a:t> </a:t>
                </a:r>
                <a:r>
                  <a:rPr lang="pt-BR" b="1" dirty="0" err="1">
                    <a:effectLst/>
                  </a:rPr>
                  <a:t>sit</a:t>
                </a:r>
                <a:r>
                  <a:rPr lang="pt-BR" b="1" dirty="0">
                    <a:effectLst/>
                  </a:rPr>
                  <a:t> </a:t>
                </a:r>
                <a:r>
                  <a:rPr lang="pt-BR" b="1" dirty="0" err="1">
                    <a:effectLst/>
                  </a:rPr>
                  <a:t>amet</a:t>
                </a:r>
                <a:endParaRPr lang="pt-BR" b="1" dirty="0"/>
              </a:p>
            </p:txBody>
          </p:sp>
          <p:sp>
            <p:nvSpPr>
              <p:cNvPr id="6" name="CaixaDeTexto 5">
                <a:extLst>
                  <a:ext uri="{FF2B5EF4-FFF2-40B4-BE49-F238E27FC236}">
                    <a16:creationId xmlns:a16="http://schemas.microsoft.com/office/drawing/2014/main" id="{FE6E13B7-374A-9DCC-0638-960BEF19CE68}"/>
                  </a:ext>
                </a:extLst>
              </p:cNvPr>
              <p:cNvSpPr txBox="1"/>
              <p:nvPr/>
            </p:nvSpPr>
            <p:spPr>
              <a:xfrm>
                <a:off x="2870581" y="4091517"/>
                <a:ext cx="2702801" cy="1077218"/>
              </a:xfrm>
              <a:prstGeom prst="rect">
                <a:avLst/>
              </a:prstGeom>
              <a:noFill/>
            </p:spPr>
            <p:txBody>
              <a:bodyPr wrap="square">
                <a:spAutoFit/>
              </a:bodyPr>
              <a:lstStyle/>
              <a:p>
                <a:r>
                  <a:rPr lang="pt-BR" sz="1600">
                    <a:solidFill>
                      <a:schemeClr val="bg2">
                        <a:lumMod val="25000"/>
                      </a:schemeClr>
                    </a:solidFill>
                    <a:effectLst/>
                  </a:rPr>
                  <a:t>In </a:t>
                </a:r>
                <a:r>
                  <a:rPr lang="pt-BR" sz="1600" err="1">
                    <a:solidFill>
                      <a:schemeClr val="bg2">
                        <a:lumMod val="25000"/>
                      </a:schemeClr>
                    </a:solidFill>
                    <a:effectLst/>
                  </a:rPr>
                  <a:t>pulvinar</a:t>
                </a:r>
                <a:r>
                  <a:rPr lang="pt-BR" sz="1600">
                    <a:solidFill>
                      <a:schemeClr val="bg2">
                        <a:lumMod val="25000"/>
                      </a:schemeClr>
                    </a:solidFill>
                    <a:effectLst/>
                  </a:rPr>
                  <a:t> </a:t>
                </a:r>
                <a:r>
                  <a:rPr lang="pt-BR" sz="1600" err="1">
                    <a:solidFill>
                      <a:schemeClr val="bg2">
                        <a:lumMod val="25000"/>
                      </a:schemeClr>
                    </a:solidFill>
                    <a:effectLst/>
                  </a:rPr>
                  <a:t>odio</a:t>
                </a:r>
                <a:r>
                  <a:rPr lang="pt-BR" sz="1600">
                    <a:solidFill>
                      <a:schemeClr val="bg2">
                        <a:lumMod val="25000"/>
                      </a:schemeClr>
                    </a:solidFill>
                    <a:effectLst/>
                  </a:rPr>
                  <a:t> nunc, ut </a:t>
                </a:r>
                <a:r>
                  <a:rPr lang="pt-BR" sz="1600" err="1">
                    <a:solidFill>
                      <a:schemeClr val="bg2">
                        <a:lumMod val="25000"/>
                      </a:schemeClr>
                    </a:solidFill>
                    <a:effectLst/>
                  </a:rPr>
                  <a:t>commodo</a:t>
                </a:r>
                <a:r>
                  <a:rPr lang="pt-BR" sz="1600">
                    <a:solidFill>
                      <a:schemeClr val="bg2">
                        <a:lumMod val="25000"/>
                      </a:schemeClr>
                    </a:solidFill>
                    <a:effectLst/>
                  </a:rPr>
                  <a:t> </a:t>
                </a:r>
                <a:r>
                  <a:rPr lang="pt-BR" sz="1600" err="1">
                    <a:solidFill>
                      <a:schemeClr val="bg2">
                        <a:lumMod val="25000"/>
                      </a:schemeClr>
                    </a:solidFill>
                    <a:effectLst/>
                  </a:rPr>
                  <a:t>lacus</a:t>
                </a:r>
                <a:r>
                  <a:rPr lang="pt-BR" sz="1600">
                    <a:solidFill>
                      <a:schemeClr val="bg2">
                        <a:lumMod val="25000"/>
                      </a:schemeClr>
                    </a:solidFill>
                    <a:effectLst/>
                  </a:rPr>
                  <a:t> </a:t>
                </a:r>
                <a:r>
                  <a:rPr lang="pt-BR" sz="1600" err="1">
                    <a:solidFill>
                      <a:schemeClr val="bg2">
                        <a:lumMod val="25000"/>
                      </a:schemeClr>
                    </a:solidFill>
                    <a:effectLst/>
                  </a:rPr>
                  <a:t>feugiat</a:t>
                </a:r>
                <a:r>
                  <a:rPr lang="pt-BR" sz="1600">
                    <a:solidFill>
                      <a:schemeClr val="bg2">
                        <a:lumMod val="25000"/>
                      </a:schemeClr>
                    </a:solidFill>
                    <a:effectLst/>
                  </a:rPr>
                  <a:t> in. In </a:t>
                </a:r>
                <a:r>
                  <a:rPr lang="pt-BR" sz="1600" err="1">
                    <a:solidFill>
                      <a:schemeClr val="bg2">
                        <a:lumMod val="25000"/>
                      </a:schemeClr>
                    </a:solidFill>
                    <a:effectLst/>
                  </a:rPr>
                  <a:t>imperdiet</a:t>
                </a:r>
                <a:r>
                  <a:rPr lang="pt-BR" sz="1600">
                    <a:solidFill>
                      <a:schemeClr val="bg2">
                        <a:lumMod val="25000"/>
                      </a:schemeClr>
                    </a:solidFill>
                    <a:effectLst/>
                  </a:rPr>
                  <a:t> </a:t>
                </a:r>
                <a:r>
                  <a:rPr lang="pt-BR" sz="1600" err="1">
                    <a:solidFill>
                      <a:schemeClr val="bg2">
                        <a:lumMod val="25000"/>
                      </a:schemeClr>
                    </a:solidFill>
                    <a:effectLst/>
                  </a:rPr>
                  <a:t>tortor</a:t>
                </a:r>
                <a:r>
                  <a:rPr lang="pt-BR" sz="1600">
                    <a:solidFill>
                      <a:schemeClr val="bg2">
                        <a:lumMod val="25000"/>
                      </a:schemeClr>
                    </a:solidFill>
                    <a:effectLst/>
                  </a:rPr>
                  <a:t> ac </a:t>
                </a:r>
                <a:r>
                  <a:rPr lang="pt-BR" sz="1600" err="1">
                    <a:solidFill>
                      <a:schemeClr val="bg2">
                        <a:lumMod val="25000"/>
                      </a:schemeClr>
                    </a:solidFill>
                    <a:effectLst/>
                  </a:rPr>
                  <a:t>risus</a:t>
                </a:r>
                <a:r>
                  <a:rPr lang="pt-BR" sz="1600">
                    <a:solidFill>
                      <a:schemeClr val="bg2">
                        <a:lumMod val="25000"/>
                      </a:schemeClr>
                    </a:solidFill>
                    <a:effectLst/>
                  </a:rPr>
                  <a:t> </a:t>
                </a:r>
                <a:r>
                  <a:rPr lang="pt-BR" sz="1600" err="1">
                    <a:solidFill>
                      <a:schemeClr val="bg2">
                        <a:lumMod val="25000"/>
                      </a:schemeClr>
                    </a:solidFill>
                    <a:effectLst/>
                  </a:rPr>
                  <a:t>hendrerit</a:t>
                </a:r>
                <a:r>
                  <a:rPr lang="pt-BR" sz="1600">
                    <a:solidFill>
                      <a:schemeClr val="bg2">
                        <a:lumMod val="25000"/>
                      </a:schemeClr>
                    </a:solidFill>
                    <a:effectLst/>
                  </a:rPr>
                  <a:t> </a:t>
                </a:r>
                <a:r>
                  <a:rPr lang="pt-BR" sz="1600" err="1">
                    <a:solidFill>
                      <a:schemeClr val="bg2">
                        <a:lumMod val="25000"/>
                      </a:schemeClr>
                    </a:solidFill>
                    <a:effectLst/>
                  </a:rPr>
                  <a:t>ultrices</a:t>
                </a:r>
                <a:r>
                  <a:rPr lang="pt-BR" sz="1600">
                    <a:solidFill>
                      <a:schemeClr val="bg2">
                        <a:lumMod val="25000"/>
                      </a:schemeClr>
                    </a:solidFill>
                    <a:effectLst/>
                  </a:rPr>
                  <a:t>.</a:t>
                </a:r>
                <a:endParaRPr lang="pt-BR" sz="1600">
                  <a:solidFill>
                    <a:schemeClr val="bg2">
                      <a:lumMod val="25000"/>
                    </a:schemeClr>
                  </a:solidFill>
                </a:endParaRPr>
              </a:p>
            </p:txBody>
          </p:sp>
          <p:pic>
            <p:nvPicPr>
              <p:cNvPr id="13" name="Imagem 12" descr="Ícone&#10;&#10;Descrição gerada automaticamente">
                <a:extLst>
                  <a:ext uri="{FF2B5EF4-FFF2-40B4-BE49-F238E27FC236}">
                    <a16:creationId xmlns:a16="http://schemas.microsoft.com/office/drawing/2014/main" id="{1DF48E62-D37B-DA0D-4249-BF2908F718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1436" y="1502701"/>
                <a:ext cx="3121093" cy="1743627"/>
              </a:xfrm>
              <a:prstGeom prst="rect">
                <a:avLst/>
              </a:prstGeom>
            </p:spPr>
          </p:pic>
        </p:grpSp>
        <p:grpSp>
          <p:nvGrpSpPr>
            <p:cNvPr id="15" name="Agrupar 14">
              <a:extLst>
                <a:ext uri="{FF2B5EF4-FFF2-40B4-BE49-F238E27FC236}">
                  <a16:creationId xmlns:a16="http://schemas.microsoft.com/office/drawing/2014/main" id="{DF24F004-1A7B-B9B2-5EE6-A569AEB7BF7F}"/>
                </a:ext>
              </a:extLst>
            </p:cNvPr>
            <p:cNvGrpSpPr/>
            <p:nvPr/>
          </p:nvGrpSpPr>
          <p:grpSpPr>
            <a:xfrm>
              <a:off x="6238426" y="1534451"/>
              <a:ext cx="3121093" cy="3913740"/>
              <a:chOff x="2661436" y="1502701"/>
              <a:chExt cx="3121093" cy="3913740"/>
            </a:xfrm>
          </p:grpSpPr>
          <p:sp>
            <p:nvSpPr>
              <p:cNvPr id="19" name="Retângulo: Cantos Arredondados 18">
                <a:extLst>
                  <a:ext uri="{FF2B5EF4-FFF2-40B4-BE49-F238E27FC236}">
                    <a16:creationId xmlns:a16="http://schemas.microsoft.com/office/drawing/2014/main" id="{F2B61EF7-6631-62D2-EA15-CCB4E38A49BD}"/>
                  </a:ext>
                </a:extLst>
              </p:cNvPr>
              <p:cNvSpPr/>
              <p:nvPr/>
            </p:nvSpPr>
            <p:spPr>
              <a:xfrm>
                <a:off x="2661436" y="2256866"/>
                <a:ext cx="3121093" cy="3159575"/>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0" name="CaixaDeTexto 19">
                <a:extLst>
                  <a:ext uri="{FF2B5EF4-FFF2-40B4-BE49-F238E27FC236}">
                    <a16:creationId xmlns:a16="http://schemas.microsoft.com/office/drawing/2014/main" id="{152D5A15-2E35-25AC-90A7-8E5201FA78A3}"/>
                  </a:ext>
                </a:extLst>
              </p:cNvPr>
              <p:cNvSpPr txBox="1"/>
              <p:nvPr/>
            </p:nvSpPr>
            <p:spPr>
              <a:xfrm>
                <a:off x="2870581" y="3375014"/>
                <a:ext cx="2702801" cy="646331"/>
              </a:xfrm>
              <a:prstGeom prst="rect">
                <a:avLst/>
              </a:prstGeom>
              <a:noFill/>
            </p:spPr>
            <p:txBody>
              <a:bodyPr wrap="square">
                <a:spAutoFit/>
              </a:bodyPr>
              <a:lstStyle/>
              <a:p>
                <a:r>
                  <a:rPr lang="pt-BR" b="1" dirty="0">
                    <a:effectLst/>
                  </a:rPr>
                  <a:t>Título do card </a:t>
                </a:r>
                <a:r>
                  <a:rPr lang="pt-BR" b="1" dirty="0" err="1">
                    <a:effectLst/>
                  </a:rPr>
                  <a:t>lorem</a:t>
                </a:r>
                <a:r>
                  <a:rPr lang="pt-BR" b="1" dirty="0">
                    <a:effectLst/>
                  </a:rPr>
                  <a:t> ipsum </a:t>
                </a:r>
                <a:r>
                  <a:rPr lang="pt-BR" b="1" dirty="0" err="1">
                    <a:effectLst/>
                  </a:rPr>
                  <a:t>dolor</a:t>
                </a:r>
                <a:r>
                  <a:rPr lang="pt-BR" b="1" dirty="0">
                    <a:effectLst/>
                  </a:rPr>
                  <a:t> </a:t>
                </a:r>
                <a:r>
                  <a:rPr lang="pt-BR" b="1" dirty="0" err="1">
                    <a:effectLst/>
                  </a:rPr>
                  <a:t>sit</a:t>
                </a:r>
                <a:r>
                  <a:rPr lang="pt-BR" b="1" dirty="0">
                    <a:effectLst/>
                  </a:rPr>
                  <a:t> </a:t>
                </a:r>
                <a:r>
                  <a:rPr lang="pt-BR" b="1" dirty="0" err="1">
                    <a:effectLst/>
                  </a:rPr>
                  <a:t>amet</a:t>
                </a:r>
                <a:endParaRPr lang="pt-BR" b="1" dirty="0"/>
              </a:p>
            </p:txBody>
          </p:sp>
          <p:sp>
            <p:nvSpPr>
              <p:cNvPr id="24" name="CaixaDeTexto 23">
                <a:extLst>
                  <a:ext uri="{FF2B5EF4-FFF2-40B4-BE49-F238E27FC236}">
                    <a16:creationId xmlns:a16="http://schemas.microsoft.com/office/drawing/2014/main" id="{C300B70B-8D42-2C43-DB0D-8AD8E9004804}"/>
                  </a:ext>
                </a:extLst>
              </p:cNvPr>
              <p:cNvSpPr txBox="1"/>
              <p:nvPr/>
            </p:nvSpPr>
            <p:spPr>
              <a:xfrm>
                <a:off x="2870581" y="4091517"/>
                <a:ext cx="2702801" cy="1077218"/>
              </a:xfrm>
              <a:prstGeom prst="rect">
                <a:avLst/>
              </a:prstGeom>
              <a:noFill/>
            </p:spPr>
            <p:txBody>
              <a:bodyPr wrap="square">
                <a:spAutoFit/>
              </a:bodyPr>
              <a:lstStyle/>
              <a:p>
                <a:r>
                  <a:rPr lang="pt-BR" sz="1600">
                    <a:solidFill>
                      <a:schemeClr val="bg2">
                        <a:lumMod val="25000"/>
                      </a:schemeClr>
                    </a:solidFill>
                    <a:effectLst/>
                  </a:rPr>
                  <a:t>In </a:t>
                </a:r>
                <a:r>
                  <a:rPr lang="pt-BR" sz="1600" err="1">
                    <a:solidFill>
                      <a:schemeClr val="bg2">
                        <a:lumMod val="25000"/>
                      </a:schemeClr>
                    </a:solidFill>
                    <a:effectLst/>
                  </a:rPr>
                  <a:t>pulvinar</a:t>
                </a:r>
                <a:r>
                  <a:rPr lang="pt-BR" sz="1600">
                    <a:solidFill>
                      <a:schemeClr val="bg2">
                        <a:lumMod val="25000"/>
                      </a:schemeClr>
                    </a:solidFill>
                    <a:effectLst/>
                  </a:rPr>
                  <a:t> </a:t>
                </a:r>
                <a:r>
                  <a:rPr lang="pt-BR" sz="1600" err="1">
                    <a:solidFill>
                      <a:schemeClr val="bg2">
                        <a:lumMod val="25000"/>
                      </a:schemeClr>
                    </a:solidFill>
                    <a:effectLst/>
                  </a:rPr>
                  <a:t>odio</a:t>
                </a:r>
                <a:r>
                  <a:rPr lang="pt-BR" sz="1600">
                    <a:solidFill>
                      <a:schemeClr val="bg2">
                        <a:lumMod val="25000"/>
                      </a:schemeClr>
                    </a:solidFill>
                    <a:effectLst/>
                  </a:rPr>
                  <a:t> nunc, ut </a:t>
                </a:r>
                <a:r>
                  <a:rPr lang="pt-BR" sz="1600" err="1">
                    <a:solidFill>
                      <a:schemeClr val="bg2">
                        <a:lumMod val="25000"/>
                      </a:schemeClr>
                    </a:solidFill>
                    <a:effectLst/>
                  </a:rPr>
                  <a:t>commodo</a:t>
                </a:r>
                <a:r>
                  <a:rPr lang="pt-BR" sz="1600">
                    <a:solidFill>
                      <a:schemeClr val="bg2">
                        <a:lumMod val="25000"/>
                      </a:schemeClr>
                    </a:solidFill>
                    <a:effectLst/>
                  </a:rPr>
                  <a:t> </a:t>
                </a:r>
                <a:r>
                  <a:rPr lang="pt-BR" sz="1600" err="1">
                    <a:solidFill>
                      <a:schemeClr val="bg2">
                        <a:lumMod val="25000"/>
                      </a:schemeClr>
                    </a:solidFill>
                    <a:effectLst/>
                  </a:rPr>
                  <a:t>lacus</a:t>
                </a:r>
                <a:r>
                  <a:rPr lang="pt-BR" sz="1600">
                    <a:solidFill>
                      <a:schemeClr val="bg2">
                        <a:lumMod val="25000"/>
                      </a:schemeClr>
                    </a:solidFill>
                    <a:effectLst/>
                  </a:rPr>
                  <a:t> </a:t>
                </a:r>
                <a:r>
                  <a:rPr lang="pt-BR" sz="1600" err="1">
                    <a:solidFill>
                      <a:schemeClr val="bg2">
                        <a:lumMod val="25000"/>
                      </a:schemeClr>
                    </a:solidFill>
                    <a:effectLst/>
                  </a:rPr>
                  <a:t>feugiat</a:t>
                </a:r>
                <a:r>
                  <a:rPr lang="pt-BR" sz="1600">
                    <a:solidFill>
                      <a:schemeClr val="bg2">
                        <a:lumMod val="25000"/>
                      </a:schemeClr>
                    </a:solidFill>
                    <a:effectLst/>
                  </a:rPr>
                  <a:t> in. In </a:t>
                </a:r>
                <a:r>
                  <a:rPr lang="pt-BR" sz="1600" err="1">
                    <a:solidFill>
                      <a:schemeClr val="bg2">
                        <a:lumMod val="25000"/>
                      </a:schemeClr>
                    </a:solidFill>
                    <a:effectLst/>
                  </a:rPr>
                  <a:t>imperdiet</a:t>
                </a:r>
                <a:r>
                  <a:rPr lang="pt-BR" sz="1600">
                    <a:solidFill>
                      <a:schemeClr val="bg2">
                        <a:lumMod val="25000"/>
                      </a:schemeClr>
                    </a:solidFill>
                    <a:effectLst/>
                  </a:rPr>
                  <a:t> </a:t>
                </a:r>
                <a:r>
                  <a:rPr lang="pt-BR" sz="1600" err="1">
                    <a:solidFill>
                      <a:schemeClr val="bg2">
                        <a:lumMod val="25000"/>
                      </a:schemeClr>
                    </a:solidFill>
                    <a:effectLst/>
                  </a:rPr>
                  <a:t>tortor</a:t>
                </a:r>
                <a:r>
                  <a:rPr lang="pt-BR" sz="1600">
                    <a:solidFill>
                      <a:schemeClr val="bg2">
                        <a:lumMod val="25000"/>
                      </a:schemeClr>
                    </a:solidFill>
                    <a:effectLst/>
                  </a:rPr>
                  <a:t> ac </a:t>
                </a:r>
                <a:r>
                  <a:rPr lang="pt-BR" sz="1600" err="1">
                    <a:solidFill>
                      <a:schemeClr val="bg2">
                        <a:lumMod val="25000"/>
                      </a:schemeClr>
                    </a:solidFill>
                    <a:effectLst/>
                  </a:rPr>
                  <a:t>risus</a:t>
                </a:r>
                <a:r>
                  <a:rPr lang="pt-BR" sz="1600">
                    <a:solidFill>
                      <a:schemeClr val="bg2">
                        <a:lumMod val="25000"/>
                      </a:schemeClr>
                    </a:solidFill>
                    <a:effectLst/>
                  </a:rPr>
                  <a:t> </a:t>
                </a:r>
                <a:r>
                  <a:rPr lang="pt-BR" sz="1600" err="1">
                    <a:solidFill>
                      <a:schemeClr val="bg2">
                        <a:lumMod val="25000"/>
                      </a:schemeClr>
                    </a:solidFill>
                    <a:effectLst/>
                  </a:rPr>
                  <a:t>hendrerit</a:t>
                </a:r>
                <a:r>
                  <a:rPr lang="pt-BR" sz="1600">
                    <a:solidFill>
                      <a:schemeClr val="bg2">
                        <a:lumMod val="25000"/>
                      </a:schemeClr>
                    </a:solidFill>
                    <a:effectLst/>
                  </a:rPr>
                  <a:t> </a:t>
                </a:r>
                <a:r>
                  <a:rPr lang="pt-BR" sz="1600" err="1">
                    <a:solidFill>
                      <a:schemeClr val="bg2">
                        <a:lumMod val="25000"/>
                      </a:schemeClr>
                    </a:solidFill>
                    <a:effectLst/>
                  </a:rPr>
                  <a:t>ultrices</a:t>
                </a:r>
                <a:r>
                  <a:rPr lang="pt-BR" sz="1600">
                    <a:solidFill>
                      <a:schemeClr val="bg2">
                        <a:lumMod val="25000"/>
                      </a:schemeClr>
                    </a:solidFill>
                    <a:effectLst/>
                  </a:rPr>
                  <a:t>.</a:t>
                </a:r>
                <a:endParaRPr lang="pt-BR" sz="1600">
                  <a:solidFill>
                    <a:schemeClr val="bg2">
                      <a:lumMod val="25000"/>
                    </a:schemeClr>
                  </a:solidFill>
                </a:endParaRPr>
              </a:p>
            </p:txBody>
          </p:sp>
          <p:pic>
            <p:nvPicPr>
              <p:cNvPr id="25" name="Imagem 24" descr="Ícone&#10;&#10;Descrição gerada automaticamente">
                <a:extLst>
                  <a:ext uri="{FF2B5EF4-FFF2-40B4-BE49-F238E27FC236}">
                    <a16:creationId xmlns:a16="http://schemas.microsoft.com/office/drawing/2014/main" id="{389468E6-CF1A-2B30-D9D9-B4D0673A75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1436" y="1502701"/>
                <a:ext cx="3121093" cy="1743627"/>
              </a:xfrm>
              <a:prstGeom prst="rect">
                <a:avLst/>
              </a:prstGeom>
            </p:spPr>
          </p:pic>
        </p:grpSp>
      </p:grpSp>
    </p:spTree>
    <p:extLst>
      <p:ext uri="{BB962C8B-B14F-4D97-AF65-F5344CB8AC3E}">
        <p14:creationId xmlns:p14="http://schemas.microsoft.com/office/powerpoint/2010/main" val="31947080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a:extLst>
              <a:ext uri="{FF2B5EF4-FFF2-40B4-BE49-F238E27FC236}">
                <a16:creationId xmlns:a16="http://schemas.microsoft.com/office/drawing/2014/main" id="{80FBDFAE-8DC4-A012-6AFC-4276F7C918CA}"/>
              </a:ext>
            </a:extLst>
          </p:cNvPr>
          <p:cNvSpPr>
            <a:spLocks noGrp="1"/>
          </p:cNvSpPr>
          <p:nvPr>
            <p:ph type="body" sz="quarter" idx="10"/>
          </p:nvPr>
        </p:nvSpPr>
        <p:spPr/>
        <p:txBody>
          <a:bodyPr/>
          <a:lstStyle/>
          <a:p>
            <a:r>
              <a:rPr lang="pt-BR" dirty="0"/>
              <a:t>PERSPECTIVAS E PROJEÇÕES</a:t>
            </a:r>
          </a:p>
        </p:txBody>
      </p:sp>
      <p:grpSp>
        <p:nvGrpSpPr>
          <p:cNvPr id="4" name="Agrupar 3">
            <a:extLst>
              <a:ext uri="{FF2B5EF4-FFF2-40B4-BE49-F238E27FC236}">
                <a16:creationId xmlns:a16="http://schemas.microsoft.com/office/drawing/2014/main" id="{29FDE754-216E-AC09-20E9-6F85D9D9336A}"/>
              </a:ext>
            </a:extLst>
          </p:cNvPr>
          <p:cNvGrpSpPr/>
          <p:nvPr/>
        </p:nvGrpSpPr>
        <p:grpSpPr>
          <a:xfrm>
            <a:off x="1895002" y="2810652"/>
            <a:ext cx="8401996" cy="3244307"/>
            <a:chOff x="1729120" y="1917518"/>
            <a:chExt cx="8401996" cy="3244307"/>
          </a:xfrm>
        </p:grpSpPr>
        <p:grpSp>
          <p:nvGrpSpPr>
            <p:cNvPr id="5" name="Agrupar 4">
              <a:extLst>
                <a:ext uri="{FF2B5EF4-FFF2-40B4-BE49-F238E27FC236}">
                  <a16:creationId xmlns:a16="http://schemas.microsoft.com/office/drawing/2014/main" id="{B29195DD-92E6-D986-420F-93A37EB2A259}"/>
                </a:ext>
              </a:extLst>
            </p:cNvPr>
            <p:cNvGrpSpPr/>
            <p:nvPr/>
          </p:nvGrpSpPr>
          <p:grpSpPr>
            <a:xfrm>
              <a:off x="1729120" y="1917518"/>
              <a:ext cx="8401996" cy="3244307"/>
              <a:chOff x="2507042" y="3603333"/>
              <a:chExt cx="8401996" cy="3244307"/>
            </a:xfrm>
          </p:grpSpPr>
          <p:grpSp>
            <p:nvGrpSpPr>
              <p:cNvPr id="7" name="Agrupar 6">
                <a:extLst>
                  <a:ext uri="{FF2B5EF4-FFF2-40B4-BE49-F238E27FC236}">
                    <a16:creationId xmlns:a16="http://schemas.microsoft.com/office/drawing/2014/main" id="{36C3E46E-8CF9-B4C3-8EB0-C26B00144715}"/>
                  </a:ext>
                </a:extLst>
              </p:cNvPr>
              <p:cNvGrpSpPr/>
              <p:nvPr/>
            </p:nvGrpSpPr>
            <p:grpSpPr>
              <a:xfrm>
                <a:off x="2507042" y="3603333"/>
                <a:ext cx="8401996" cy="3244307"/>
                <a:chOff x="1918183" y="2944867"/>
                <a:chExt cx="8401996" cy="3244307"/>
              </a:xfrm>
            </p:grpSpPr>
            <p:sp>
              <p:nvSpPr>
                <p:cNvPr id="9" name="Retângulo 8">
                  <a:extLst>
                    <a:ext uri="{FF2B5EF4-FFF2-40B4-BE49-F238E27FC236}">
                      <a16:creationId xmlns:a16="http://schemas.microsoft.com/office/drawing/2014/main" id="{1E2CF5CE-DCE8-93DB-2E9D-8AE9D2F5AA5B}"/>
                    </a:ext>
                  </a:extLst>
                </p:cNvPr>
                <p:cNvSpPr/>
                <p:nvPr/>
              </p:nvSpPr>
              <p:spPr>
                <a:xfrm>
                  <a:off x="1918183" y="2944867"/>
                  <a:ext cx="8401996" cy="324430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CaixaDeTexto 9">
                  <a:extLst>
                    <a:ext uri="{FF2B5EF4-FFF2-40B4-BE49-F238E27FC236}">
                      <a16:creationId xmlns:a16="http://schemas.microsoft.com/office/drawing/2014/main" id="{16DF38A8-A645-C602-8DCD-1095675546D3}"/>
                    </a:ext>
                  </a:extLst>
                </p:cNvPr>
                <p:cNvSpPr txBox="1"/>
                <p:nvPr/>
              </p:nvSpPr>
              <p:spPr>
                <a:xfrm>
                  <a:off x="2688125" y="3372840"/>
                  <a:ext cx="577790" cy="830997"/>
                </a:xfrm>
                <a:prstGeom prst="rect">
                  <a:avLst/>
                </a:prstGeom>
                <a:noFill/>
              </p:spPr>
              <p:txBody>
                <a:bodyPr wrap="square" rtlCol="0">
                  <a:spAutoFit/>
                </a:bodyPr>
                <a:lstStyle/>
                <a:p>
                  <a:r>
                    <a:rPr lang="pt-BR" sz="4800">
                      <a:latin typeface="Amasis MT Pro Black" panose="02040A04050005020304" pitchFamily="18" charset="0"/>
                    </a:rPr>
                    <a:t>“</a:t>
                  </a:r>
                </a:p>
              </p:txBody>
            </p:sp>
          </p:grpSp>
          <p:sp>
            <p:nvSpPr>
              <p:cNvPr id="8" name="CaixaDeTexto 7">
                <a:extLst>
                  <a:ext uri="{FF2B5EF4-FFF2-40B4-BE49-F238E27FC236}">
                    <a16:creationId xmlns:a16="http://schemas.microsoft.com/office/drawing/2014/main" id="{55A9BEFD-7DD9-A010-F7D2-62F0CAC4D32A}"/>
                  </a:ext>
                </a:extLst>
              </p:cNvPr>
              <p:cNvSpPr txBox="1"/>
              <p:nvPr/>
            </p:nvSpPr>
            <p:spPr>
              <a:xfrm>
                <a:off x="3276984" y="4773303"/>
                <a:ext cx="7074046" cy="1200329"/>
              </a:xfrm>
              <a:prstGeom prst="rect">
                <a:avLst/>
              </a:prstGeom>
              <a:noFill/>
            </p:spPr>
            <p:txBody>
              <a:bodyPr wrap="square" rtlCol="0">
                <a:spAutoFit/>
              </a:bodyPr>
              <a:lstStyle/>
              <a:p>
                <a:r>
                  <a:rPr lang="pt-BR" sz="1800" dirty="0">
                    <a:effectLst/>
                  </a:rPr>
                  <a:t>[A </a:t>
                </a:r>
                <a:r>
                  <a:rPr lang="pt-BR" sz="1800" dirty="0" err="1">
                    <a:effectLst/>
                  </a:rPr>
                  <a:t>IoT</a:t>
                </a:r>
                <a:r>
                  <a:rPr lang="pt-BR" sz="1800" dirty="0">
                    <a:effectLst/>
                  </a:rPr>
                  <a:t> é uma] “infraestrutura que integra a prestação de serviços de valor adicionado com capacidades de conexão física ou virtual de coisas com dispositivos baseados em tecnologias da informação e comunicação existentes e nas suas evoluções, com interoperabilidade”.</a:t>
                </a:r>
                <a:endParaRPr lang="pt-BR" sz="1600" dirty="0"/>
              </a:p>
            </p:txBody>
          </p:sp>
        </p:grpSp>
        <p:sp>
          <p:nvSpPr>
            <p:cNvPr id="6" name="CaixaDeTexto 5">
              <a:extLst>
                <a:ext uri="{FF2B5EF4-FFF2-40B4-BE49-F238E27FC236}">
                  <a16:creationId xmlns:a16="http://schemas.microsoft.com/office/drawing/2014/main" id="{7B6EB5CD-B171-B32A-74B9-1D74EB25B868}"/>
                </a:ext>
              </a:extLst>
            </p:cNvPr>
            <p:cNvSpPr txBox="1"/>
            <p:nvPr/>
          </p:nvSpPr>
          <p:spPr>
            <a:xfrm>
              <a:off x="5466294" y="4694119"/>
              <a:ext cx="4295379" cy="307777"/>
            </a:xfrm>
            <a:prstGeom prst="rect">
              <a:avLst/>
            </a:prstGeom>
            <a:noFill/>
          </p:spPr>
          <p:txBody>
            <a:bodyPr wrap="square">
              <a:spAutoFit/>
            </a:bodyPr>
            <a:lstStyle/>
            <a:p>
              <a:pPr algn="r"/>
              <a:r>
                <a:rPr lang="pt-BR" sz="1400" dirty="0">
                  <a:effectLst/>
                </a:rPr>
                <a:t>BRASIL, 2019</a:t>
              </a:r>
              <a:endParaRPr lang="pt-BR" sz="1400" dirty="0"/>
            </a:p>
          </p:txBody>
        </p:sp>
      </p:grpSp>
      <p:sp>
        <p:nvSpPr>
          <p:cNvPr id="12" name="CaixaDeTexto 11">
            <a:extLst>
              <a:ext uri="{FF2B5EF4-FFF2-40B4-BE49-F238E27FC236}">
                <a16:creationId xmlns:a16="http://schemas.microsoft.com/office/drawing/2014/main" id="{73883DE9-9A49-512F-3BF7-ED1FBEFF589D}"/>
              </a:ext>
            </a:extLst>
          </p:cNvPr>
          <p:cNvSpPr txBox="1"/>
          <p:nvPr/>
        </p:nvSpPr>
        <p:spPr>
          <a:xfrm>
            <a:off x="1019175" y="1718286"/>
            <a:ext cx="10153650" cy="646331"/>
          </a:xfrm>
          <a:prstGeom prst="rect">
            <a:avLst/>
          </a:prstGeom>
          <a:noFill/>
        </p:spPr>
        <p:txBody>
          <a:bodyPr wrap="square">
            <a:spAutoFit/>
          </a:bodyPr>
          <a:lstStyle/>
          <a:p>
            <a:r>
              <a:rPr lang="pt-BR" dirty="0">
                <a:solidFill>
                  <a:schemeClr val="bg2">
                    <a:lumMod val="25000"/>
                  </a:schemeClr>
                </a:solidFill>
              </a:rPr>
              <a:t>Em 2019, o presidente da República assinou o Decreto Nº 9.854, que versa sobre a internet das coisas. Esse decreto define:</a:t>
            </a:r>
          </a:p>
        </p:txBody>
      </p:sp>
    </p:spTree>
    <p:extLst>
      <p:ext uri="{BB962C8B-B14F-4D97-AF65-F5344CB8AC3E}">
        <p14:creationId xmlns:p14="http://schemas.microsoft.com/office/powerpoint/2010/main" val="335932681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5" name="Agrupar 4">
            <a:extLst>
              <a:ext uri="{FF2B5EF4-FFF2-40B4-BE49-F238E27FC236}">
                <a16:creationId xmlns:a16="http://schemas.microsoft.com/office/drawing/2014/main" id="{697AB993-B0A7-8101-267B-19A5CE01FBCF}"/>
              </a:ext>
            </a:extLst>
          </p:cNvPr>
          <p:cNvGrpSpPr/>
          <p:nvPr/>
        </p:nvGrpSpPr>
        <p:grpSpPr>
          <a:xfrm>
            <a:off x="12639639" y="2059215"/>
            <a:ext cx="3543790" cy="1685471"/>
            <a:chOff x="12639639" y="382815"/>
            <a:chExt cx="3543790" cy="1685471"/>
          </a:xfrm>
        </p:grpSpPr>
        <p:sp>
          <p:nvSpPr>
            <p:cNvPr id="16" name="Balão de Fala: Retângulo 15">
              <a:extLst>
                <a:ext uri="{FF2B5EF4-FFF2-40B4-BE49-F238E27FC236}">
                  <a16:creationId xmlns:a16="http://schemas.microsoft.com/office/drawing/2014/main" id="{1D5FA31A-8886-63B8-226E-05E99E895117}"/>
                </a:ext>
              </a:extLst>
            </p:cNvPr>
            <p:cNvSpPr/>
            <p:nvPr/>
          </p:nvSpPr>
          <p:spPr>
            <a:xfrm rot="5400000">
              <a:off x="13568798" y="-546344"/>
              <a:ext cx="1685471" cy="3543790"/>
            </a:xfrm>
            <a:prstGeom prst="wedgeRectCallout">
              <a:avLst>
                <a:gd name="adj1" fmla="val -20343"/>
                <a:gd name="adj2" fmla="val 61591"/>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400"/>
            </a:p>
          </p:txBody>
        </p:sp>
        <p:sp>
          <p:nvSpPr>
            <p:cNvPr id="17" name="CaixaDeTexto 16">
              <a:extLst>
                <a:ext uri="{FF2B5EF4-FFF2-40B4-BE49-F238E27FC236}">
                  <a16:creationId xmlns:a16="http://schemas.microsoft.com/office/drawing/2014/main" id="{8946BB82-00F3-FC21-3B05-97D84C74D1FE}"/>
                </a:ext>
              </a:extLst>
            </p:cNvPr>
            <p:cNvSpPr txBox="1"/>
            <p:nvPr/>
          </p:nvSpPr>
          <p:spPr>
            <a:xfrm>
              <a:off x="12816114" y="638629"/>
              <a:ext cx="3222172" cy="1169551"/>
            </a:xfrm>
            <a:prstGeom prst="rect">
              <a:avLst/>
            </a:prstGeom>
            <a:noFill/>
          </p:spPr>
          <p:txBody>
            <a:bodyPr wrap="square" rtlCol="0">
              <a:spAutoFit/>
            </a:bodyPr>
            <a:lstStyle/>
            <a:p>
              <a:r>
                <a:rPr lang="pt-BR" sz="1400">
                  <a:solidFill>
                    <a:schemeClr val="bg1"/>
                  </a:solidFill>
                </a:rPr>
                <a:t>Orientações para professor/LXD:</a:t>
              </a:r>
            </a:p>
            <a:p>
              <a:endParaRPr lang="pt-BR" sz="1400">
                <a:solidFill>
                  <a:schemeClr val="bg1"/>
                </a:solidFill>
              </a:endParaRPr>
            </a:p>
            <a:p>
              <a:r>
                <a:rPr lang="pt-BR" sz="1400">
                  <a:solidFill>
                    <a:schemeClr val="bg1"/>
                  </a:solidFill>
                </a:rPr>
                <a:t>O recurso está agrupado. Para ajustar o recurso inteiro, pressione SHIFT + (seta para cima).</a:t>
              </a:r>
            </a:p>
          </p:txBody>
        </p:sp>
      </p:grpSp>
      <p:grpSp>
        <p:nvGrpSpPr>
          <p:cNvPr id="21" name="Agrupar 20">
            <a:extLst>
              <a:ext uri="{FF2B5EF4-FFF2-40B4-BE49-F238E27FC236}">
                <a16:creationId xmlns:a16="http://schemas.microsoft.com/office/drawing/2014/main" id="{03632624-5197-639E-E302-5739E11F5DC0}"/>
              </a:ext>
            </a:extLst>
          </p:cNvPr>
          <p:cNvGrpSpPr/>
          <p:nvPr/>
        </p:nvGrpSpPr>
        <p:grpSpPr>
          <a:xfrm>
            <a:off x="12639638" y="539973"/>
            <a:ext cx="3543790" cy="1373961"/>
            <a:chOff x="12639639" y="382815"/>
            <a:chExt cx="3543790" cy="1373961"/>
          </a:xfrm>
        </p:grpSpPr>
        <p:sp>
          <p:nvSpPr>
            <p:cNvPr id="22" name="Balão de Fala: Retângulo 21">
              <a:extLst>
                <a:ext uri="{FF2B5EF4-FFF2-40B4-BE49-F238E27FC236}">
                  <a16:creationId xmlns:a16="http://schemas.microsoft.com/office/drawing/2014/main" id="{E2861EEF-0E0B-605E-38C9-5D2E47328169}"/>
                </a:ext>
              </a:extLst>
            </p:cNvPr>
            <p:cNvSpPr/>
            <p:nvPr/>
          </p:nvSpPr>
          <p:spPr>
            <a:xfrm rot="5400000">
              <a:off x="13724553" y="-702099"/>
              <a:ext cx="1373961" cy="3543790"/>
            </a:xfrm>
            <a:prstGeom prst="wedgeRectCallout">
              <a:avLst>
                <a:gd name="adj1" fmla="val -20343"/>
                <a:gd name="adj2" fmla="val 61591"/>
              </a:avLst>
            </a:prstGeom>
            <a:solidFill>
              <a:schemeClr val="bg1"/>
            </a:solidFill>
            <a:ln>
              <a:solidFill>
                <a:srgbClr val="4A5E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400"/>
            </a:p>
          </p:txBody>
        </p:sp>
        <p:sp>
          <p:nvSpPr>
            <p:cNvPr id="23" name="CaixaDeTexto 22">
              <a:extLst>
                <a:ext uri="{FF2B5EF4-FFF2-40B4-BE49-F238E27FC236}">
                  <a16:creationId xmlns:a16="http://schemas.microsoft.com/office/drawing/2014/main" id="{73EC166F-75DF-4E2E-0F95-E058E1C0DA2A}"/>
                </a:ext>
              </a:extLst>
            </p:cNvPr>
            <p:cNvSpPr txBox="1"/>
            <p:nvPr/>
          </p:nvSpPr>
          <p:spPr>
            <a:xfrm>
              <a:off x="12816114" y="638629"/>
              <a:ext cx="3222172" cy="954107"/>
            </a:xfrm>
            <a:prstGeom prst="rect">
              <a:avLst/>
            </a:prstGeom>
            <a:noFill/>
          </p:spPr>
          <p:txBody>
            <a:bodyPr wrap="square" rtlCol="0">
              <a:spAutoFit/>
            </a:bodyPr>
            <a:lstStyle/>
            <a:p>
              <a:r>
                <a:rPr lang="pt-BR" sz="1400">
                  <a:solidFill>
                    <a:srgbClr val="4A5E85"/>
                  </a:solidFill>
                </a:rPr>
                <a:t>Componente:</a:t>
              </a:r>
            </a:p>
            <a:p>
              <a:endParaRPr lang="pt-BR" sz="1400">
                <a:solidFill>
                  <a:srgbClr val="4A5E85"/>
                </a:solidFill>
              </a:endParaRPr>
            </a:p>
            <a:p>
              <a:r>
                <a:rPr lang="pt-BR" sz="1400" b="1">
                  <a:solidFill>
                    <a:srgbClr val="4A5E85"/>
                  </a:solidFill>
                </a:rPr>
                <a:t>Card – texto + imagem – variante com 3 cards </a:t>
              </a:r>
            </a:p>
          </p:txBody>
        </p:sp>
      </p:grpSp>
      <p:grpSp>
        <p:nvGrpSpPr>
          <p:cNvPr id="10" name="Agrupar 9">
            <a:extLst>
              <a:ext uri="{FF2B5EF4-FFF2-40B4-BE49-F238E27FC236}">
                <a16:creationId xmlns:a16="http://schemas.microsoft.com/office/drawing/2014/main" id="{8029CD06-3132-5A7F-8F41-C12973C96292}"/>
              </a:ext>
            </a:extLst>
          </p:cNvPr>
          <p:cNvGrpSpPr/>
          <p:nvPr/>
        </p:nvGrpSpPr>
        <p:grpSpPr>
          <a:xfrm>
            <a:off x="1200936" y="1527710"/>
            <a:ext cx="9850521" cy="3920481"/>
            <a:chOff x="1200936" y="1527710"/>
            <a:chExt cx="9850521" cy="3920481"/>
          </a:xfrm>
        </p:grpSpPr>
        <p:grpSp>
          <p:nvGrpSpPr>
            <p:cNvPr id="14" name="Agrupar 13">
              <a:extLst>
                <a:ext uri="{FF2B5EF4-FFF2-40B4-BE49-F238E27FC236}">
                  <a16:creationId xmlns:a16="http://schemas.microsoft.com/office/drawing/2014/main" id="{C7E0BBEE-27CB-706A-D933-AEFDEEDB675D}"/>
                </a:ext>
              </a:extLst>
            </p:cNvPr>
            <p:cNvGrpSpPr/>
            <p:nvPr/>
          </p:nvGrpSpPr>
          <p:grpSpPr>
            <a:xfrm>
              <a:off x="1200936" y="1534451"/>
              <a:ext cx="3121093" cy="3913740"/>
              <a:chOff x="2661436" y="1502701"/>
              <a:chExt cx="3121093" cy="3913740"/>
            </a:xfrm>
          </p:grpSpPr>
          <p:sp>
            <p:nvSpPr>
              <p:cNvPr id="18" name="Retângulo: Cantos Arredondados 17">
                <a:extLst>
                  <a:ext uri="{FF2B5EF4-FFF2-40B4-BE49-F238E27FC236}">
                    <a16:creationId xmlns:a16="http://schemas.microsoft.com/office/drawing/2014/main" id="{7E5481D4-2A2A-7F02-5430-9201238A6122}"/>
                  </a:ext>
                </a:extLst>
              </p:cNvPr>
              <p:cNvSpPr/>
              <p:nvPr/>
            </p:nvSpPr>
            <p:spPr>
              <a:xfrm>
                <a:off x="2661436" y="2256866"/>
                <a:ext cx="3121093" cy="3159575"/>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 name="CaixaDeTexto 3">
                <a:extLst>
                  <a:ext uri="{FF2B5EF4-FFF2-40B4-BE49-F238E27FC236}">
                    <a16:creationId xmlns:a16="http://schemas.microsoft.com/office/drawing/2014/main" id="{204B753B-C0EF-83AF-B9B2-1972F278EA1C}"/>
                  </a:ext>
                </a:extLst>
              </p:cNvPr>
              <p:cNvSpPr txBox="1"/>
              <p:nvPr/>
            </p:nvSpPr>
            <p:spPr>
              <a:xfrm>
                <a:off x="2870581" y="3375014"/>
                <a:ext cx="2702801" cy="646331"/>
              </a:xfrm>
              <a:prstGeom prst="rect">
                <a:avLst/>
              </a:prstGeom>
              <a:noFill/>
            </p:spPr>
            <p:txBody>
              <a:bodyPr wrap="square">
                <a:spAutoFit/>
              </a:bodyPr>
              <a:lstStyle/>
              <a:p>
                <a:r>
                  <a:rPr lang="pt-BR" b="1" dirty="0">
                    <a:effectLst/>
                  </a:rPr>
                  <a:t>Título do card </a:t>
                </a:r>
                <a:r>
                  <a:rPr lang="pt-BR" b="1" dirty="0" err="1">
                    <a:effectLst/>
                  </a:rPr>
                  <a:t>lorem</a:t>
                </a:r>
                <a:r>
                  <a:rPr lang="pt-BR" b="1" dirty="0">
                    <a:effectLst/>
                  </a:rPr>
                  <a:t> ipsum </a:t>
                </a:r>
                <a:r>
                  <a:rPr lang="pt-BR" b="1" dirty="0" err="1">
                    <a:effectLst/>
                  </a:rPr>
                  <a:t>dolor</a:t>
                </a:r>
                <a:r>
                  <a:rPr lang="pt-BR" b="1" dirty="0">
                    <a:effectLst/>
                  </a:rPr>
                  <a:t> </a:t>
                </a:r>
                <a:r>
                  <a:rPr lang="pt-BR" b="1" dirty="0" err="1">
                    <a:effectLst/>
                  </a:rPr>
                  <a:t>sit</a:t>
                </a:r>
                <a:r>
                  <a:rPr lang="pt-BR" b="1" dirty="0">
                    <a:effectLst/>
                  </a:rPr>
                  <a:t> </a:t>
                </a:r>
                <a:r>
                  <a:rPr lang="pt-BR" b="1" dirty="0" err="1">
                    <a:effectLst/>
                  </a:rPr>
                  <a:t>amet</a:t>
                </a:r>
                <a:endParaRPr lang="pt-BR" b="1" dirty="0"/>
              </a:p>
            </p:txBody>
          </p:sp>
          <p:sp>
            <p:nvSpPr>
              <p:cNvPr id="6" name="CaixaDeTexto 5">
                <a:extLst>
                  <a:ext uri="{FF2B5EF4-FFF2-40B4-BE49-F238E27FC236}">
                    <a16:creationId xmlns:a16="http://schemas.microsoft.com/office/drawing/2014/main" id="{FE6E13B7-374A-9DCC-0638-960BEF19CE68}"/>
                  </a:ext>
                </a:extLst>
              </p:cNvPr>
              <p:cNvSpPr txBox="1"/>
              <p:nvPr/>
            </p:nvSpPr>
            <p:spPr>
              <a:xfrm>
                <a:off x="2870581" y="4091517"/>
                <a:ext cx="2702801" cy="1077218"/>
              </a:xfrm>
              <a:prstGeom prst="rect">
                <a:avLst/>
              </a:prstGeom>
              <a:noFill/>
            </p:spPr>
            <p:txBody>
              <a:bodyPr wrap="square">
                <a:spAutoFit/>
              </a:bodyPr>
              <a:lstStyle/>
              <a:p>
                <a:r>
                  <a:rPr lang="pt-BR" sz="1600">
                    <a:solidFill>
                      <a:schemeClr val="bg2">
                        <a:lumMod val="25000"/>
                      </a:schemeClr>
                    </a:solidFill>
                    <a:effectLst/>
                  </a:rPr>
                  <a:t>In </a:t>
                </a:r>
                <a:r>
                  <a:rPr lang="pt-BR" sz="1600" err="1">
                    <a:solidFill>
                      <a:schemeClr val="bg2">
                        <a:lumMod val="25000"/>
                      </a:schemeClr>
                    </a:solidFill>
                    <a:effectLst/>
                  </a:rPr>
                  <a:t>pulvinar</a:t>
                </a:r>
                <a:r>
                  <a:rPr lang="pt-BR" sz="1600">
                    <a:solidFill>
                      <a:schemeClr val="bg2">
                        <a:lumMod val="25000"/>
                      </a:schemeClr>
                    </a:solidFill>
                    <a:effectLst/>
                  </a:rPr>
                  <a:t> </a:t>
                </a:r>
                <a:r>
                  <a:rPr lang="pt-BR" sz="1600" err="1">
                    <a:solidFill>
                      <a:schemeClr val="bg2">
                        <a:lumMod val="25000"/>
                      </a:schemeClr>
                    </a:solidFill>
                    <a:effectLst/>
                  </a:rPr>
                  <a:t>odio</a:t>
                </a:r>
                <a:r>
                  <a:rPr lang="pt-BR" sz="1600">
                    <a:solidFill>
                      <a:schemeClr val="bg2">
                        <a:lumMod val="25000"/>
                      </a:schemeClr>
                    </a:solidFill>
                    <a:effectLst/>
                  </a:rPr>
                  <a:t> nunc, ut </a:t>
                </a:r>
                <a:r>
                  <a:rPr lang="pt-BR" sz="1600" err="1">
                    <a:solidFill>
                      <a:schemeClr val="bg2">
                        <a:lumMod val="25000"/>
                      </a:schemeClr>
                    </a:solidFill>
                    <a:effectLst/>
                  </a:rPr>
                  <a:t>commodo</a:t>
                </a:r>
                <a:r>
                  <a:rPr lang="pt-BR" sz="1600">
                    <a:solidFill>
                      <a:schemeClr val="bg2">
                        <a:lumMod val="25000"/>
                      </a:schemeClr>
                    </a:solidFill>
                    <a:effectLst/>
                  </a:rPr>
                  <a:t> </a:t>
                </a:r>
                <a:r>
                  <a:rPr lang="pt-BR" sz="1600" err="1">
                    <a:solidFill>
                      <a:schemeClr val="bg2">
                        <a:lumMod val="25000"/>
                      </a:schemeClr>
                    </a:solidFill>
                    <a:effectLst/>
                  </a:rPr>
                  <a:t>lacus</a:t>
                </a:r>
                <a:r>
                  <a:rPr lang="pt-BR" sz="1600">
                    <a:solidFill>
                      <a:schemeClr val="bg2">
                        <a:lumMod val="25000"/>
                      </a:schemeClr>
                    </a:solidFill>
                    <a:effectLst/>
                  </a:rPr>
                  <a:t> </a:t>
                </a:r>
                <a:r>
                  <a:rPr lang="pt-BR" sz="1600" err="1">
                    <a:solidFill>
                      <a:schemeClr val="bg2">
                        <a:lumMod val="25000"/>
                      </a:schemeClr>
                    </a:solidFill>
                    <a:effectLst/>
                  </a:rPr>
                  <a:t>feugiat</a:t>
                </a:r>
                <a:r>
                  <a:rPr lang="pt-BR" sz="1600">
                    <a:solidFill>
                      <a:schemeClr val="bg2">
                        <a:lumMod val="25000"/>
                      </a:schemeClr>
                    </a:solidFill>
                    <a:effectLst/>
                  </a:rPr>
                  <a:t> in. In </a:t>
                </a:r>
                <a:r>
                  <a:rPr lang="pt-BR" sz="1600" err="1">
                    <a:solidFill>
                      <a:schemeClr val="bg2">
                        <a:lumMod val="25000"/>
                      </a:schemeClr>
                    </a:solidFill>
                    <a:effectLst/>
                  </a:rPr>
                  <a:t>imperdiet</a:t>
                </a:r>
                <a:r>
                  <a:rPr lang="pt-BR" sz="1600">
                    <a:solidFill>
                      <a:schemeClr val="bg2">
                        <a:lumMod val="25000"/>
                      </a:schemeClr>
                    </a:solidFill>
                    <a:effectLst/>
                  </a:rPr>
                  <a:t> </a:t>
                </a:r>
                <a:r>
                  <a:rPr lang="pt-BR" sz="1600" err="1">
                    <a:solidFill>
                      <a:schemeClr val="bg2">
                        <a:lumMod val="25000"/>
                      </a:schemeClr>
                    </a:solidFill>
                    <a:effectLst/>
                  </a:rPr>
                  <a:t>tortor</a:t>
                </a:r>
                <a:r>
                  <a:rPr lang="pt-BR" sz="1600">
                    <a:solidFill>
                      <a:schemeClr val="bg2">
                        <a:lumMod val="25000"/>
                      </a:schemeClr>
                    </a:solidFill>
                    <a:effectLst/>
                  </a:rPr>
                  <a:t> ac </a:t>
                </a:r>
                <a:r>
                  <a:rPr lang="pt-BR" sz="1600" err="1">
                    <a:solidFill>
                      <a:schemeClr val="bg2">
                        <a:lumMod val="25000"/>
                      </a:schemeClr>
                    </a:solidFill>
                    <a:effectLst/>
                  </a:rPr>
                  <a:t>risus</a:t>
                </a:r>
                <a:r>
                  <a:rPr lang="pt-BR" sz="1600">
                    <a:solidFill>
                      <a:schemeClr val="bg2">
                        <a:lumMod val="25000"/>
                      </a:schemeClr>
                    </a:solidFill>
                    <a:effectLst/>
                  </a:rPr>
                  <a:t> </a:t>
                </a:r>
                <a:r>
                  <a:rPr lang="pt-BR" sz="1600" err="1">
                    <a:solidFill>
                      <a:schemeClr val="bg2">
                        <a:lumMod val="25000"/>
                      </a:schemeClr>
                    </a:solidFill>
                    <a:effectLst/>
                  </a:rPr>
                  <a:t>hendrerit</a:t>
                </a:r>
                <a:r>
                  <a:rPr lang="pt-BR" sz="1600">
                    <a:solidFill>
                      <a:schemeClr val="bg2">
                        <a:lumMod val="25000"/>
                      </a:schemeClr>
                    </a:solidFill>
                    <a:effectLst/>
                  </a:rPr>
                  <a:t> </a:t>
                </a:r>
                <a:r>
                  <a:rPr lang="pt-BR" sz="1600" err="1">
                    <a:solidFill>
                      <a:schemeClr val="bg2">
                        <a:lumMod val="25000"/>
                      </a:schemeClr>
                    </a:solidFill>
                    <a:effectLst/>
                  </a:rPr>
                  <a:t>ultrices</a:t>
                </a:r>
                <a:r>
                  <a:rPr lang="pt-BR" sz="1600">
                    <a:solidFill>
                      <a:schemeClr val="bg2">
                        <a:lumMod val="25000"/>
                      </a:schemeClr>
                    </a:solidFill>
                    <a:effectLst/>
                  </a:rPr>
                  <a:t>.</a:t>
                </a:r>
                <a:endParaRPr lang="pt-BR" sz="1600">
                  <a:solidFill>
                    <a:schemeClr val="bg2">
                      <a:lumMod val="25000"/>
                    </a:schemeClr>
                  </a:solidFill>
                </a:endParaRPr>
              </a:p>
            </p:txBody>
          </p:sp>
          <p:pic>
            <p:nvPicPr>
              <p:cNvPr id="13" name="Imagem 12" descr="Ícone&#10;&#10;Descrição gerada automaticamente">
                <a:extLst>
                  <a:ext uri="{FF2B5EF4-FFF2-40B4-BE49-F238E27FC236}">
                    <a16:creationId xmlns:a16="http://schemas.microsoft.com/office/drawing/2014/main" id="{1DF48E62-D37B-DA0D-4249-BF2908F718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1436" y="1502701"/>
                <a:ext cx="3121093" cy="1743627"/>
              </a:xfrm>
              <a:prstGeom prst="rect">
                <a:avLst/>
              </a:prstGeom>
            </p:spPr>
          </p:pic>
        </p:grpSp>
        <p:grpSp>
          <p:nvGrpSpPr>
            <p:cNvPr id="15" name="Agrupar 14">
              <a:extLst>
                <a:ext uri="{FF2B5EF4-FFF2-40B4-BE49-F238E27FC236}">
                  <a16:creationId xmlns:a16="http://schemas.microsoft.com/office/drawing/2014/main" id="{DF24F004-1A7B-B9B2-5EE6-A569AEB7BF7F}"/>
                </a:ext>
              </a:extLst>
            </p:cNvPr>
            <p:cNvGrpSpPr/>
            <p:nvPr/>
          </p:nvGrpSpPr>
          <p:grpSpPr>
            <a:xfrm>
              <a:off x="4600126" y="1534451"/>
              <a:ext cx="3121093" cy="3913740"/>
              <a:chOff x="2661436" y="1502701"/>
              <a:chExt cx="3121093" cy="3913740"/>
            </a:xfrm>
          </p:grpSpPr>
          <p:sp>
            <p:nvSpPr>
              <p:cNvPr id="19" name="Retângulo: Cantos Arredondados 18">
                <a:extLst>
                  <a:ext uri="{FF2B5EF4-FFF2-40B4-BE49-F238E27FC236}">
                    <a16:creationId xmlns:a16="http://schemas.microsoft.com/office/drawing/2014/main" id="{F2B61EF7-6631-62D2-EA15-CCB4E38A49BD}"/>
                  </a:ext>
                </a:extLst>
              </p:cNvPr>
              <p:cNvSpPr/>
              <p:nvPr/>
            </p:nvSpPr>
            <p:spPr>
              <a:xfrm>
                <a:off x="2661436" y="2256866"/>
                <a:ext cx="3121093" cy="3159575"/>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0" name="CaixaDeTexto 19">
                <a:extLst>
                  <a:ext uri="{FF2B5EF4-FFF2-40B4-BE49-F238E27FC236}">
                    <a16:creationId xmlns:a16="http://schemas.microsoft.com/office/drawing/2014/main" id="{152D5A15-2E35-25AC-90A7-8E5201FA78A3}"/>
                  </a:ext>
                </a:extLst>
              </p:cNvPr>
              <p:cNvSpPr txBox="1"/>
              <p:nvPr/>
            </p:nvSpPr>
            <p:spPr>
              <a:xfrm>
                <a:off x="2870581" y="3375014"/>
                <a:ext cx="2702801" cy="646331"/>
              </a:xfrm>
              <a:prstGeom prst="rect">
                <a:avLst/>
              </a:prstGeom>
              <a:noFill/>
            </p:spPr>
            <p:txBody>
              <a:bodyPr wrap="square">
                <a:spAutoFit/>
              </a:bodyPr>
              <a:lstStyle/>
              <a:p>
                <a:r>
                  <a:rPr lang="pt-BR" b="1" dirty="0">
                    <a:effectLst/>
                  </a:rPr>
                  <a:t>Título do card </a:t>
                </a:r>
                <a:r>
                  <a:rPr lang="pt-BR" b="1" dirty="0" err="1">
                    <a:effectLst/>
                  </a:rPr>
                  <a:t>lorem</a:t>
                </a:r>
                <a:r>
                  <a:rPr lang="pt-BR" b="1" dirty="0">
                    <a:effectLst/>
                  </a:rPr>
                  <a:t> ipsum </a:t>
                </a:r>
                <a:r>
                  <a:rPr lang="pt-BR" b="1" dirty="0" err="1">
                    <a:effectLst/>
                  </a:rPr>
                  <a:t>dolor</a:t>
                </a:r>
                <a:r>
                  <a:rPr lang="pt-BR" b="1" dirty="0">
                    <a:effectLst/>
                  </a:rPr>
                  <a:t> </a:t>
                </a:r>
                <a:r>
                  <a:rPr lang="pt-BR" b="1" dirty="0" err="1">
                    <a:effectLst/>
                  </a:rPr>
                  <a:t>sit</a:t>
                </a:r>
                <a:r>
                  <a:rPr lang="pt-BR" b="1" dirty="0">
                    <a:effectLst/>
                  </a:rPr>
                  <a:t> </a:t>
                </a:r>
                <a:r>
                  <a:rPr lang="pt-BR" b="1" dirty="0" err="1">
                    <a:effectLst/>
                  </a:rPr>
                  <a:t>amet</a:t>
                </a:r>
                <a:endParaRPr lang="pt-BR" b="1" dirty="0"/>
              </a:p>
            </p:txBody>
          </p:sp>
          <p:sp>
            <p:nvSpPr>
              <p:cNvPr id="24" name="CaixaDeTexto 23">
                <a:extLst>
                  <a:ext uri="{FF2B5EF4-FFF2-40B4-BE49-F238E27FC236}">
                    <a16:creationId xmlns:a16="http://schemas.microsoft.com/office/drawing/2014/main" id="{C300B70B-8D42-2C43-DB0D-8AD8E9004804}"/>
                  </a:ext>
                </a:extLst>
              </p:cNvPr>
              <p:cNvSpPr txBox="1"/>
              <p:nvPr/>
            </p:nvSpPr>
            <p:spPr>
              <a:xfrm>
                <a:off x="2870581" y="4091517"/>
                <a:ext cx="2702801" cy="1077218"/>
              </a:xfrm>
              <a:prstGeom prst="rect">
                <a:avLst/>
              </a:prstGeom>
              <a:noFill/>
            </p:spPr>
            <p:txBody>
              <a:bodyPr wrap="square">
                <a:spAutoFit/>
              </a:bodyPr>
              <a:lstStyle/>
              <a:p>
                <a:r>
                  <a:rPr lang="pt-BR" sz="1600">
                    <a:solidFill>
                      <a:schemeClr val="bg2">
                        <a:lumMod val="25000"/>
                      </a:schemeClr>
                    </a:solidFill>
                    <a:effectLst/>
                  </a:rPr>
                  <a:t>In </a:t>
                </a:r>
                <a:r>
                  <a:rPr lang="pt-BR" sz="1600" err="1">
                    <a:solidFill>
                      <a:schemeClr val="bg2">
                        <a:lumMod val="25000"/>
                      </a:schemeClr>
                    </a:solidFill>
                    <a:effectLst/>
                  </a:rPr>
                  <a:t>pulvinar</a:t>
                </a:r>
                <a:r>
                  <a:rPr lang="pt-BR" sz="1600">
                    <a:solidFill>
                      <a:schemeClr val="bg2">
                        <a:lumMod val="25000"/>
                      </a:schemeClr>
                    </a:solidFill>
                    <a:effectLst/>
                  </a:rPr>
                  <a:t> </a:t>
                </a:r>
                <a:r>
                  <a:rPr lang="pt-BR" sz="1600" err="1">
                    <a:solidFill>
                      <a:schemeClr val="bg2">
                        <a:lumMod val="25000"/>
                      </a:schemeClr>
                    </a:solidFill>
                    <a:effectLst/>
                  </a:rPr>
                  <a:t>odio</a:t>
                </a:r>
                <a:r>
                  <a:rPr lang="pt-BR" sz="1600">
                    <a:solidFill>
                      <a:schemeClr val="bg2">
                        <a:lumMod val="25000"/>
                      </a:schemeClr>
                    </a:solidFill>
                    <a:effectLst/>
                  </a:rPr>
                  <a:t> nunc, ut </a:t>
                </a:r>
                <a:r>
                  <a:rPr lang="pt-BR" sz="1600" err="1">
                    <a:solidFill>
                      <a:schemeClr val="bg2">
                        <a:lumMod val="25000"/>
                      </a:schemeClr>
                    </a:solidFill>
                    <a:effectLst/>
                  </a:rPr>
                  <a:t>commodo</a:t>
                </a:r>
                <a:r>
                  <a:rPr lang="pt-BR" sz="1600">
                    <a:solidFill>
                      <a:schemeClr val="bg2">
                        <a:lumMod val="25000"/>
                      </a:schemeClr>
                    </a:solidFill>
                    <a:effectLst/>
                  </a:rPr>
                  <a:t> </a:t>
                </a:r>
                <a:r>
                  <a:rPr lang="pt-BR" sz="1600" err="1">
                    <a:solidFill>
                      <a:schemeClr val="bg2">
                        <a:lumMod val="25000"/>
                      </a:schemeClr>
                    </a:solidFill>
                    <a:effectLst/>
                  </a:rPr>
                  <a:t>lacus</a:t>
                </a:r>
                <a:r>
                  <a:rPr lang="pt-BR" sz="1600">
                    <a:solidFill>
                      <a:schemeClr val="bg2">
                        <a:lumMod val="25000"/>
                      </a:schemeClr>
                    </a:solidFill>
                    <a:effectLst/>
                  </a:rPr>
                  <a:t> </a:t>
                </a:r>
                <a:r>
                  <a:rPr lang="pt-BR" sz="1600" err="1">
                    <a:solidFill>
                      <a:schemeClr val="bg2">
                        <a:lumMod val="25000"/>
                      </a:schemeClr>
                    </a:solidFill>
                    <a:effectLst/>
                  </a:rPr>
                  <a:t>feugiat</a:t>
                </a:r>
                <a:r>
                  <a:rPr lang="pt-BR" sz="1600">
                    <a:solidFill>
                      <a:schemeClr val="bg2">
                        <a:lumMod val="25000"/>
                      </a:schemeClr>
                    </a:solidFill>
                    <a:effectLst/>
                  </a:rPr>
                  <a:t> in. In </a:t>
                </a:r>
                <a:r>
                  <a:rPr lang="pt-BR" sz="1600" err="1">
                    <a:solidFill>
                      <a:schemeClr val="bg2">
                        <a:lumMod val="25000"/>
                      </a:schemeClr>
                    </a:solidFill>
                    <a:effectLst/>
                  </a:rPr>
                  <a:t>imperdiet</a:t>
                </a:r>
                <a:r>
                  <a:rPr lang="pt-BR" sz="1600">
                    <a:solidFill>
                      <a:schemeClr val="bg2">
                        <a:lumMod val="25000"/>
                      </a:schemeClr>
                    </a:solidFill>
                    <a:effectLst/>
                  </a:rPr>
                  <a:t> </a:t>
                </a:r>
                <a:r>
                  <a:rPr lang="pt-BR" sz="1600" err="1">
                    <a:solidFill>
                      <a:schemeClr val="bg2">
                        <a:lumMod val="25000"/>
                      </a:schemeClr>
                    </a:solidFill>
                    <a:effectLst/>
                  </a:rPr>
                  <a:t>tortor</a:t>
                </a:r>
                <a:r>
                  <a:rPr lang="pt-BR" sz="1600">
                    <a:solidFill>
                      <a:schemeClr val="bg2">
                        <a:lumMod val="25000"/>
                      </a:schemeClr>
                    </a:solidFill>
                    <a:effectLst/>
                  </a:rPr>
                  <a:t> ac </a:t>
                </a:r>
                <a:r>
                  <a:rPr lang="pt-BR" sz="1600" err="1">
                    <a:solidFill>
                      <a:schemeClr val="bg2">
                        <a:lumMod val="25000"/>
                      </a:schemeClr>
                    </a:solidFill>
                    <a:effectLst/>
                  </a:rPr>
                  <a:t>risus</a:t>
                </a:r>
                <a:r>
                  <a:rPr lang="pt-BR" sz="1600">
                    <a:solidFill>
                      <a:schemeClr val="bg2">
                        <a:lumMod val="25000"/>
                      </a:schemeClr>
                    </a:solidFill>
                    <a:effectLst/>
                  </a:rPr>
                  <a:t> </a:t>
                </a:r>
                <a:r>
                  <a:rPr lang="pt-BR" sz="1600" err="1">
                    <a:solidFill>
                      <a:schemeClr val="bg2">
                        <a:lumMod val="25000"/>
                      </a:schemeClr>
                    </a:solidFill>
                    <a:effectLst/>
                  </a:rPr>
                  <a:t>hendrerit</a:t>
                </a:r>
                <a:r>
                  <a:rPr lang="pt-BR" sz="1600">
                    <a:solidFill>
                      <a:schemeClr val="bg2">
                        <a:lumMod val="25000"/>
                      </a:schemeClr>
                    </a:solidFill>
                    <a:effectLst/>
                  </a:rPr>
                  <a:t> </a:t>
                </a:r>
                <a:r>
                  <a:rPr lang="pt-BR" sz="1600" err="1">
                    <a:solidFill>
                      <a:schemeClr val="bg2">
                        <a:lumMod val="25000"/>
                      </a:schemeClr>
                    </a:solidFill>
                    <a:effectLst/>
                  </a:rPr>
                  <a:t>ultrices</a:t>
                </a:r>
                <a:r>
                  <a:rPr lang="pt-BR" sz="1600">
                    <a:solidFill>
                      <a:schemeClr val="bg2">
                        <a:lumMod val="25000"/>
                      </a:schemeClr>
                    </a:solidFill>
                    <a:effectLst/>
                  </a:rPr>
                  <a:t>.</a:t>
                </a:r>
                <a:endParaRPr lang="pt-BR" sz="1600">
                  <a:solidFill>
                    <a:schemeClr val="bg2">
                      <a:lumMod val="25000"/>
                    </a:schemeClr>
                  </a:solidFill>
                </a:endParaRPr>
              </a:p>
            </p:txBody>
          </p:sp>
          <p:pic>
            <p:nvPicPr>
              <p:cNvPr id="25" name="Imagem 24" descr="Ícone&#10;&#10;Descrição gerada automaticamente">
                <a:extLst>
                  <a:ext uri="{FF2B5EF4-FFF2-40B4-BE49-F238E27FC236}">
                    <a16:creationId xmlns:a16="http://schemas.microsoft.com/office/drawing/2014/main" id="{389468E6-CF1A-2B30-D9D9-B4D0673A75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1436" y="1502701"/>
                <a:ext cx="3121093" cy="1743627"/>
              </a:xfrm>
              <a:prstGeom prst="rect">
                <a:avLst/>
              </a:prstGeom>
            </p:spPr>
          </p:pic>
        </p:grpSp>
        <p:grpSp>
          <p:nvGrpSpPr>
            <p:cNvPr id="2" name="Agrupar 1">
              <a:extLst>
                <a:ext uri="{FF2B5EF4-FFF2-40B4-BE49-F238E27FC236}">
                  <a16:creationId xmlns:a16="http://schemas.microsoft.com/office/drawing/2014/main" id="{75EDE80F-B666-10F0-27CB-5C2021E27849}"/>
                </a:ext>
              </a:extLst>
            </p:cNvPr>
            <p:cNvGrpSpPr/>
            <p:nvPr/>
          </p:nvGrpSpPr>
          <p:grpSpPr>
            <a:xfrm>
              <a:off x="7930364" y="1527710"/>
              <a:ext cx="3121093" cy="3913740"/>
              <a:chOff x="2661436" y="1502701"/>
              <a:chExt cx="3121093" cy="3913740"/>
            </a:xfrm>
          </p:grpSpPr>
          <p:sp>
            <p:nvSpPr>
              <p:cNvPr id="3" name="Retângulo: Cantos Arredondados 2">
                <a:extLst>
                  <a:ext uri="{FF2B5EF4-FFF2-40B4-BE49-F238E27FC236}">
                    <a16:creationId xmlns:a16="http://schemas.microsoft.com/office/drawing/2014/main" id="{67ECF0CE-9888-8CFD-76EC-AD053C32CF9E}"/>
                  </a:ext>
                </a:extLst>
              </p:cNvPr>
              <p:cNvSpPr/>
              <p:nvPr/>
            </p:nvSpPr>
            <p:spPr>
              <a:xfrm>
                <a:off x="2661436" y="2256866"/>
                <a:ext cx="3121093" cy="3159575"/>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CaixaDeTexto 6">
                <a:extLst>
                  <a:ext uri="{FF2B5EF4-FFF2-40B4-BE49-F238E27FC236}">
                    <a16:creationId xmlns:a16="http://schemas.microsoft.com/office/drawing/2014/main" id="{7F5EFCF3-2953-732B-82BE-341133887CF7}"/>
                  </a:ext>
                </a:extLst>
              </p:cNvPr>
              <p:cNvSpPr txBox="1"/>
              <p:nvPr/>
            </p:nvSpPr>
            <p:spPr>
              <a:xfrm>
                <a:off x="2870581" y="3375014"/>
                <a:ext cx="2702801" cy="646331"/>
              </a:xfrm>
              <a:prstGeom prst="rect">
                <a:avLst/>
              </a:prstGeom>
              <a:noFill/>
            </p:spPr>
            <p:txBody>
              <a:bodyPr wrap="square">
                <a:spAutoFit/>
              </a:bodyPr>
              <a:lstStyle/>
              <a:p>
                <a:r>
                  <a:rPr lang="pt-BR" b="1" dirty="0">
                    <a:effectLst/>
                  </a:rPr>
                  <a:t>Título do card </a:t>
                </a:r>
                <a:r>
                  <a:rPr lang="pt-BR" b="1" dirty="0" err="1">
                    <a:effectLst/>
                  </a:rPr>
                  <a:t>lorem</a:t>
                </a:r>
                <a:r>
                  <a:rPr lang="pt-BR" b="1" dirty="0">
                    <a:effectLst/>
                  </a:rPr>
                  <a:t> ipsum </a:t>
                </a:r>
                <a:r>
                  <a:rPr lang="pt-BR" b="1" dirty="0" err="1">
                    <a:effectLst/>
                  </a:rPr>
                  <a:t>dolor</a:t>
                </a:r>
                <a:r>
                  <a:rPr lang="pt-BR" b="1" dirty="0">
                    <a:effectLst/>
                  </a:rPr>
                  <a:t> </a:t>
                </a:r>
                <a:r>
                  <a:rPr lang="pt-BR" b="1" dirty="0" err="1">
                    <a:effectLst/>
                  </a:rPr>
                  <a:t>sit</a:t>
                </a:r>
                <a:r>
                  <a:rPr lang="pt-BR" b="1" dirty="0">
                    <a:effectLst/>
                  </a:rPr>
                  <a:t> </a:t>
                </a:r>
                <a:r>
                  <a:rPr lang="pt-BR" b="1" dirty="0" err="1">
                    <a:effectLst/>
                  </a:rPr>
                  <a:t>amet</a:t>
                </a:r>
                <a:endParaRPr lang="pt-BR" b="1" dirty="0"/>
              </a:p>
            </p:txBody>
          </p:sp>
          <p:sp>
            <p:nvSpPr>
              <p:cNvPr id="8" name="CaixaDeTexto 7">
                <a:extLst>
                  <a:ext uri="{FF2B5EF4-FFF2-40B4-BE49-F238E27FC236}">
                    <a16:creationId xmlns:a16="http://schemas.microsoft.com/office/drawing/2014/main" id="{50EE0831-BAE1-64D4-9DBE-0603B1DE90EE}"/>
                  </a:ext>
                </a:extLst>
              </p:cNvPr>
              <p:cNvSpPr txBox="1"/>
              <p:nvPr/>
            </p:nvSpPr>
            <p:spPr>
              <a:xfrm>
                <a:off x="2870581" y="4091517"/>
                <a:ext cx="2702801" cy="1077218"/>
              </a:xfrm>
              <a:prstGeom prst="rect">
                <a:avLst/>
              </a:prstGeom>
              <a:noFill/>
            </p:spPr>
            <p:txBody>
              <a:bodyPr wrap="square">
                <a:spAutoFit/>
              </a:bodyPr>
              <a:lstStyle/>
              <a:p>
                <a:r>
                  <a:rPr lang="pt-BR" sz="1600">
                    <a:solidFill>
                      <a:schemeClr val="bg2">
                        <a:lumMod val="25000"/>
                      </a:schemeClr>
                    </a:solidFill>
                    <a:effectLst/>
                  </a:rPr>
                  <a:t>In </a:t>
                </a:r>
                <a:r>
                  <a:rPr lang="pt-BR" sz="1600" err="1">
                    <a:solidFill>
                      <a:schemeClr val="bg2">
                        <a:lumMod val="25000"/>
                      </a:schemeClr>
                    </a:solidFill>
                    <a:effectLst/>
                  </a:rPr>
                  <a:t>pulvinar</a:t>
                </a:r>
                <a:r>
                  <a:rPr lang="pt-BR" sz="1600">
                    <a:solidFill>
                      <a:schemeClr val="bg2">
                        <a:lumMod val="25000"/>
                      </a:schemeClr>
                    </a:solidFill>
                    <a:effectLst/>
                  </a:rPr>
                  <a:t> </a:t>
                </a:r>
                <a:r>
                  <a:rPr lang="pt-BR" sz="1600" err="1">
                    <a:solidFill>
                      <a:schemeClr val="bg2">
                        <a:lumMod val="25000"/>
                      </a:schemeClr>
                    </a:solidFill>
                    <a:effectLst/>
                  </a:rPr>
                  <a:t>odio</a:t>
                </a:r>
                <a:r>
                  <a:rPr lang="pt-BR" sz="1600">
                    <a:solidFill>
                      <a:schemeClr val="bg2">
                        <a:lumMod val="25000"/>
                      </a:schemeClr>
                    </a:solidFill>
                    <a:effectLst/>
                  </a:rPr>
                  <a:t> nunc, ut </a:t>
                </a:r>
                <a:r>
                  <a:rPr lang="pt-BR" sz="1600" err="1">
                    <a:solidFill>
                      <a:schemeClr val="bg2">
                        <a:lumMod val="25000"/>
                      </a:schemeClr>
                    </a:solidFill>
                    <a:effectLst/>
                  </a:rPr>
                  <a:t>commodo</a:t>
                </a:r>
                <a:r>
                  <a:rPr lang="pt-BR" sz="1600">
                    <a:solidFill>
                      <a:schemeClr val="bg2">
                        <a:lumMod val="25000"/>
                      </a:schemeClr>
                    </a:solidFill>
                    <a:effectLst/>
                  </a:rPr>
                  <a:t> </a:t>
                </a:r>
                <a:r>
                  <a:rPr lang="pt-BR" sz="1600" err="1">
                    <a:solidFill>
                      <a:schemeClr val="bg2">
                        <a:lumMod val="25000"/>
                      </a:schemeClr>
                    </a:solidFill>
                    <a:effectLst/>
                  </a:rPr>
                  <a:t>lacus</a:t>
                </a:r>
                <a:r>
                  <a:rPr lang="pt-BR" sz="1600">
                    <a:solidFill>
                      <a:schemeClr val="bg2">
                        <a:lumMod val="25000"/>
                      </a:schemeClr>
                    </a:solidFill>
                    <a:effectLst/>
                  </a:rPr>
                  <a:t> </a:t>
                </a:r>
                <a:r>
                  <a:rPr lang="pt-BR" sz="1600" err="1">
                    <a:solidFill>
                      <a:schemeClr val="bg2">
                        <a:lumMod val="25000"/>
                      </a:schemeClr>
                    </a:solidFill>
                    <a:effectLst/>
                  </a:rPr>
                  <a:t>feugiat</a:t>
                </a:r>
                <a:r>
                  <a:rPr lang="pt-BR" sz="1600">
                    <a:solidFill>
                      <a:schemeClr val="bg2">
                        <a:lumMod val="25000"/>
                      </a:schemeClr>
                    </a:solidFill>
                    <a:effectLst/>
                  </a:rPr>
                  <a:t> in. In </a:t>
                </a:r>
                <a:r>
                  <a:rPr lang="pt-BR" sz="1600" err="1">
                    <a:solidFill>
                      <a:schemeClr val="bg2">
                        <a:lumMod val="25000"/>
                      </a:schemeClr>
                    </a:solidFill>
                    <a:effectLst/>
                  </a:rPr>
                  <a:t>imperdiet</a:t>
                </a:r>
                <a:r>
                  <a:rPr lang="pt-BR" sz="1600">
                    <a:solidFill>
                      <a:schemeClr val="bg2">
                        <a:lumMod val="25000"/>
                      </a:schemeClr>
                    </a:solidFill>
                    <a:effectLst/>
                  </a:rPr>
                  <a:t> </a:t>
                </a:r>
                <a:r>
                  <a:rPr lang="pt-BR" sz="1600" err="1">
                    <a:solidFill>
                      <a:schemeClr val="bg2">
                        <a:lumMod val="25000"/>
                      </a:schemeClr>
                    </a:solidFill>
                    <a:effectLst/>
                  </a:rPr>
                  <a:t>tortor</a:t>
                </a:r>
                <a:r>
                  <a:rPr lang="pt-BR" sz="1600">
                    <a:solidFill>
                      <a:schemeClr val="bg2">
                        <a:lumMod val="25000"/>
                      </a:schemeClr>
                    </a:solidFill>
                    <a:effectLst/>
                  </a:rPr>
                  <a:t> ac </a:t>
                </a:r>
                <a:r>
                  <a:rPr lang="pt-BR" sz="1600" err="1">
                    <a:solidFill>
                      <a:schemeClr val="bg2">
                        <a:lumMod val="25000"/>
                      </a:schemeClr>
                    </a:solidFill>
                    <a:effectLst/>
                  </a:rPr>
                  <a:t>risus</a:t>
                </a:r>
                <a:r>
                  <a:rPr lang="pt-BR" sz="1600">
                    <a:solidFill>
                      <a:schemeClr val="bg2">
                        <a:lumMod val="25000"/>
                      </a:schemeClr>
                    </a:solidFill>
                    <a:effectLst/>
                  </a:rPr>
                  <a:t> </a:t>
                </a:r>
                <a:r>
                  <a:rPr lang="pt-BR" sz="1600" err="1">
                    <a:solidFill>
                      <a:schemeClr val="bg2">
                        <a:lumMod val="25000"/>
                      </a:schemeClr>
                    </a:solidFill>
                    <a:effectLst/>
                  </a:rPr>
                  <a:t>hendrerit</a:t>
                </a:r>
                <a:r>
                  <a:rPr lang="pt-BR" sz="1600">
                    <a:solidFill>
                      <a:schemeClr val="bg2">
                        <a:lumMod val="25000"/>
                      </a:schemeClr>
                    </a:solidFill>
                    <a:effectLst/>
                  </a:rPr>
                  <a:t> </a:t>
                </a:r>
                <a:r>
                  <a:rPr lang="pt-BR" sz="1600" err="1">
                    <a:solidFill>
                      <a:schemeClr val="bg2">
                        <a:lumMod val="25000"/>
                      </a:schemeClr>
                    </a:solidFill>
                    <a:effectLst/>
                  </a:rPr>
                  <a:t>ultrices</a:t>
                </a:r>
                <a:r>
                  <a:rPr lang="pt-BR" sz="1600">
                    <a:solidFill>
                      <a:schemeClr val="bg2">
                        <a:lumMod val="25000"/>
                      </a:schemeClr>
                    </a:solidFill>
                    <a:effectLst/>
                  </a:rPr>
                  <a:t>.</a:t>
                </a:r>
                <a:endParaRPr lang="pt-BR" sz="1600">
                  <a:solidFill>
                    <a:schemeClr val="bg2">
                      <a:lumMod val="25000"/>
                    </a:schemeClr>
                  </a:solidFill>
                </a:endParaRPr>
              </a:p>
            </p:txBody>
          </p:sp>
          <p:pic>
            <p:nvPicPr>
              <p:cNvPr id="9" name="Imagem 8" descr="Ícone&#10;&#10;Descrição gerada automaticamente">
                <a:extLst>
                  <a:ext uri="{FF2B5EF4-FFF2-40B4-BE49-F238E27FC236}">
                    <a16:creationId xmlns:a16="http://schemas.microsoft.com/office/drawing/2014/main" id="{6B4DDEAC-E389-3447-34BF-C7073F85E0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1436" y="1502701"/>
                <a:ext cx="3121093" cy="1743627"/>
              </a:xfrm>
              <a:prstGeom prst="rect">
                <a:avLst/>
              </a:prstGeom>
            </p:spPr>
          </p:pic>
        </p:grpSp>
      </p:grpSp>
    </p:spTree>
    <p:extLst>
      <p:ext uri="{BB962C8B-B14F-4D97-AF65-F5344CB8AC3E}">
        <p14:creationId xmlns:p14="http://schemas.microsoft.com/office/powerpoint/2010/main" val="291111211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8" name="Agrupar 37">
            <a:extLst>
              <a:ext uri="{FF2B5EF4-FFF2-40B4-BE49-F238E27FC236}">
                <a16:creationId xmlns:a16="http://schemas.microsoft.com/office/drawing/2014/main" id="{4CCF656E-4657-E568-EB71-A70E26686082}"/>
              </a:ext>
            </a:extLst>
          </p:cNvPr>
          <p:cNvGrpSpPr/>
          <p:nvPr/>
        </p:nvGrpSpPr>
        <p:grpSpPr>
          <a:xfrm>
            <a:off x="12639639" y="2059215"/>
            <a:ext cx="3543790" cy="1961242"/>
            <a:chOff x="12639639" y="382815"/>
            <a:chExt cx="3543790" cy="2960914"/>
          </a:xfrm>
        </p:grpSpPr>
        <p:sp>
          <p:nvSpPr>
            <p:cNvPr id="39" name="Balão de Fala: Retângulo 38">
              <a:extLst>
                <a:ext uri="{FF2B5EF4-FFF2-40B4-BE49-F238E27FC236}">
                  <a16:creationId xmlns:a16="http://schemas.microsoft.com/office/drawing/2014/main" id="{9F9E84DC-73B1-9647-43CD-4ED87810493F}"/>
                </a:ext>
              </a:extLst>
            </p:cNvPr>
            <p:cNvSpPr/>
            <p:nvPr/>
          </p:nvSpPr>
          <p:spPr>
            <a:xfrm rot="5400000">
              <a:off x="12931077" y="91377"/>
              <a:ext cx="2960914" cy="3543790"/>
            </a:xfrm>
            <a:prstGeom prst="wedgeRectCallout">
              <a:avLst>
                <a:gd name="adj1" fmla="val -20343"/>
                <a:gd name="adj2" fmla="val 61591"/>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400"/>
            </a:p>
          </p:txBody>
        </p:sp>
        <p:sp>
          <p:nvSpPr>
            <p:cNvPr id="40" name="CaixaDeTexto 39">
              <a:extLst>
                <a:ext uri="{FF2B5EF4-FFF2-40B4-BE49-F238E27FC236}">
                  <a16:creationId xmlns:a16="http://schemas.microsoft.com/office/drawing/2014/main" id="{5B487CE0-3417-0490-8DD1-2EF253E7680A}"/>
                </a:ext>
              </a:extLst>
            </p:cNvPr>
            <p:cNvSpPr txBox="1"/>
            <p:nvPr/>
          </p:nvSpPr>
          <p:spPr>
            <a:xfrm>
              <a:off x="12816114" y="638628"/>
              <a:ext cx="3222172" cy="2090946"/>
            </a:xfrm>
            <a:prstGeom prst="rect">
              <a:avLst/>
            </a:prstGeom>
            <a:noFill/>
          </p:spPr>
          <p:txBody>
            <a:bodyPr wrap="square" rtlCol="0">
              <a:spAutoFit/>
            </a:bodyPr>
            <a:lstStyle/>
            <a:p>
              <a:r>
                <a:rPr lang="pt-BR" sz="1400">
                  <a:solidFill>
                    <a:schemeClr val="bg1"/>
                  </a:solidFill>
                </a:rPr>
                <a:t>Orientações para professor/LXD:</a:t>
              </a:r>
            </a:p>
            <a:p>
              <a:endParaRPr lang="pt-BR" sz="1400">
                <a:solidFill>
                  <a:schemeClr val="bg1"/>
                </a:solidFill>
              </a:endParaRPr>
            </a:p>
            <a:p>
              <a:r>
                <a:rPr lang="pt-BR" sz="1400">
                  <a:solidFill>
                    <a:schemeClr val="bg1"/>
                  </a:solidFill>
                </a:rPr>
                <a:t>Apenas a parte textual está agrupada. Para ajustar a caixa (borda), utilize o mouse para aumentar apenas a borda para baixo.</a:t>
              </a:r>
            </a:p>
          </p:txBody>
        </p:sp>
      </p:grpSp>
      <p:grpSp>
        <p:nvGrpSpPr>
          <p:cNvPr id="41" name="Agrupar 40">
            <a:extLst>
              <a:ext uri="{FF2B5EF4-FFF2-40B4-BE49-F238E27FC236}">
                <a16:creationId xmlns:a16="http://schemas.microsoft.com/office/drawing/2014/main" id="{3C7B0FFB-EF60-A8E0-49AE-3B4126373341}"/>
              </a:ext>
            </a:extLst>
          </p:cNvPr>
          <p:cNvGrpSpPr/>
          <p:nvPr/>
        </p:nvGrpSpPr>
        <p:grpSpPr>
          <a:xfrm>
            <a:off x="12639638" y="539973"/>
            <a:ext cx="3543790" cy="1373961"/>
            <a:chOff x="12639639" y="382815"/>
            <a:chExt cx="3543790" cy="1373961"/>
          </a:xfrm>
        </p:grpSpPr>
        <p:sp>
          <p:nvSpPr>
            <p:cNvPr id="42" name="Balão de Fala: Retângulo 41">
              <a:extLst>
                <a:ext uri="{FF2B5EF4-FFF2-40B4-BE49-F238E27FC236}">
                  <a16:creationId xmlns:a16="http://schemas.microsoft.com/office/drawing/2014/main" id="{ACEBD2A5-2693-D541-DA18-A4B3C90807FD}"/>
                </a:ext>
              </a:extLst>
            </p:cNvPr>
            <p:cNvSpPr/>
            <p:nvPr/>
          </p:nvSpPr>
          <p:spPr>
            <a:xfrm rot="5400000">
              <a:off x="13724553" y="-702099"/>
              <a:ext cx="1373961" cy="3543790"/>
            </a:xfrm>
            <a:prstGeom prst="wedgeRectCallout">
              <a:avLst>
                <a:gd name="adj1" fmla="val -20343"/>
                <a:gd name="adj2" fmla="val 61591"/>
              </a:avLst>
            </a:prstGeom>
            <a:solidFill>
              <a:schemeClr val="bg1"/>
            </a:solidFill>
            <a:ln>
              <a:solidFill>
                <a:srgbClr val="4A5E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400"/>
            </a:p>
          </p:txBody>
        </p:sp>
        <p:sp>
          <p:nvSpPr>
            <p:cNvPr id="43" name="CaixaDeTexto 42">
              <a:extLst>
                <a:ext uri="{FF2B5EF4-FFF2-40B4-BE49-F238E27FC236}">
                  <a16:creationId xmlns:a16="http://schemas.microsoft.com/office/drawing/2014/main" id="{FDCF6DF0-4039-B546-0BB7-25ACFEFA9002}"/>
                </a:ext>
              </a:extLst>
            </p:cNvPr>
            <p:cNvSpPr txBox="1"/>
            <p:nvPr/>
          </p:nvSpPr>
          <p:spPr>
            <a:xfrm>
              <a:off x="12816114" y="638629"/>
              <a:ext cx="3222172" cy="954107"/>
            </a:xfrm>
            <a:prstGeom prst="rect">
              <a:avLst/>
            </a:prstGeom>
            <a:noFill/>
          </p:spPr>
          <p:txBody>
            <a:bodyPr wrap="square" rtlCol="0">
              <a:spAutoFit/>
            </a:bodyPr>
            <a:lstStyle/>
            <a:p>
              <a:r>
                <a:rPr lang="pt-BR" sz="1400">
                  <a:solidFill>
                    <a:srgbClr val="4A5E85"/>
                  </a:solidFill>
                </a:rPr>
                <a:t>Componente:</a:t>
              </a:r>
            </a:p>
            <a:p>
              <a:endParaRPr lang="pt-BR" sz="1400">
                <a:solidFill>
                  <a:srgbClr val="4A5E85"/>
                </a:solidFill>
              </a:endParaRPr>
            </a:p>
            <a:p>
              <a:r>
                <a:rPr lang="pt-BR" sz="1400" b="1">
                  <a:solidFill>
                    <a:srgbClr val="4A5E85"/>
                  </a:solidFill>
                </a:rPr>
                <a:t>Card relacionado – texto – relação evolutiva</a:t>
              </a:r>
            </a:p>
          </p:txBody>
        </p:sp>
      </p:grpSp>
      <p:grpSp>
        <p:nvGrpSpPr>
          <p:cNvPr id="44" name="Agrupar 43">
            <a:extLst>
              <a:ext uri="{FF2B5EF4-FFF2-40B4-BE49-F238E27FC236}">
                <a16:creationId xmlns:a16="http://schemas.microsoft.com/office/drawing/2014/main" id="{EEDDB0FC-8E6F-F187-20CF-84C979C05AD0}"/>
              </a:ext>
            </a:extLst>
          </p:cNvPr>
          <p:cNvGrpSpPr/>
          <p:nvPr/>
        </p:nvGrpSpPr>
        <p:grpSpPr>
          <a:xfrm>
            <a:off x="2201227" y="1749894"/>
            <a:ext cx="7789545" cy="3467442"/>
            <a:chOff x="2201227" y="1114084"/>
            <a:chExt cx="7789545" cy="3467442"/>
          </a:xfrm>
        </p:grpSpPr>
        <p:sp>
          <p:nvSpPr>
            <p:cNvPr id="12" name="Retângulo: Cantos Arredondados 11">
              <a:extLst>
                <a:ext uri="{FF2B5EF4-FFF2-40B4-BE49-F238E27FC236}">
                  <a16:creationId xmlns:a16="http://schemas.microsoft.com/office/drawing/2014/main" id="{643F882F-71CF-3902-4243-D3C1F5BD8AEF}"/>
                </a:ext>
              </a:extLst>
            </p:cNvPr>
            <p:cNvSpPr/>
            <p:nvPr/>
          </p:nvSpPr>
          <p:spPr>
            <a:xfrm>
              <a:off x="2201227" y="1114084"/>
              <a:ext cx="7789545" cy="3467442"/>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CaixaDeTexto 13">
              <a:extLst>
                <a:ext uri="{FF2B5EF4-FFF2-40B4-BE49-F238E27FC236}">
                  <a16:creationId xmlns:a16="http://schemas.microsoft.com/office/drawing/2014/main" id="{573FAB2C-8C20-0A1C-A787-57438FDBA425}"/>
                </a:ext>
              </a:extLst>
            </p:cNvPr>
            <p:cNvSpPr txBox="1"/>
            <p:nvPr/>
          </p:nvSpPr>
          <p:spPr>
            <a:xfrm>
              <a:off x="2382989" y="1441146"/>
              <a:ext cx="3121092" cy="646331"/>
            </a:xfrm>
            <a:prstGeom prst="rect">
              <a:avLst/>
            </a:prstGeom>
            <a:noFill/>
          </p:spPr>
          <p:txBody>
            <a:bodyPr wrap="square">
              <a:spAutoFit/>
            </a:bodyPr>
            <a:lstStyle/>
            <a:p>
              <a:r>
                <a:rPr lang="pt-BR" b="1" dirty="0">
                  <a:effectLst/>
                </a:rPr>
                <a:t>Título do card </a:t>
              </a:r>
              <a:r>
                <a:rPr lang="pt-BR" b="1" dirty="0" err="1">
                  <a:effectLst/>
                </a:rPr>
                <a:t>lorem</a:t>
              </a:r>
              <a:r>
                <a:rPr lang="pt-BR" b="1" dirty="0">
                  <a:effectLst/>
                </a:rPr>
                <a:t> ipsum </a:t>
              </a:r>
              <a:r>
                <a:rPr lang="pt-BR" b="1" dirty="0" err="1">
                  <a:effectLst/>
                </a:rPr>
                <a:t>dolor</a:t>
              </a:r>
              <a:r>
                <a:rPr lang="pt-BR" b="1" dirty="0">
                  <a:effectLst/>
                </a:rPr>
                <a:t> </a:t>
              </a:r>
              <a:r>
                <a:rPr lang="pt-BR" b="1" dirty="0" err="1">
                  <a:effectLst/>
                </a:rPr>
                <a:t>sit</a:t>
              </a:r>
              <a:r>
                <a:rPr lang="pt-BR" b="1" dirty="0">
                  <a:effectLst/>
                </a:rPr>
                <a:t> </a:t>
              </a:r>
              <a:r>
                <a:rPr lang="pt-BR" b="1" dirty="0" err="1">
                  <a:effectLst/>
                </a:rPr>
                <a:t>amet</a:t>
              </a:r>
              <a:endParaRPr lang="pt-BR" b="1" dirty="0"/>
            </a:p>
          </p:txBody>
        </p:sp>
        <p:sp>
          <p:nvSpPr>
            <p:cNvPr id="15" name="CaixaDeTexto 14">
              <a:extLst>
                <a:ext uri="{FF2B5EF4-FFF2-40B4-BE49-F238E27FC236}">
                  <a16:creationId xmlns:a16="http://schemas.microsoft.com/office/drawing/2014/main" id="{369F9B96-AABB-2270-74A3-37604991211C}"/>
                </a:ext>
              </a:extLst>
            </p:cNvPr>
            <p:cNvSpPr txBox="1"/>
            <p:nvPr/>
          </p:nvSpPr>
          <p:spPr>
            <a:xfrm>
              <a:off x="2382988" y="2157649"/>
              <a:ext cx="3121093" cy="2062103"/>
            </a:xfrm>
            <a:prstGeom prst="rect">
              <a:avLst/>
            </a:prstGeom>
            <a:noFill/>
          </p:spPr>
          <p:txBody>
            <a:bodyPr wrap="square">
              <a:spAutoFit/>
            </a:bodyPr>
            <a:lstStyle/>
            <a:p>
              <a:r>
                <a:rPr lang="pt-BR" sz="1600">
                  <a:solidFill>
                    <a:schemeClr val="bg2">
                      <a:lumMod val="25000"/>
                    </a:schemeClr>
                  </a:solidFill>
                  <a:effectLst/>
                </a:rPr>
                <a:t>In </a:t>
              </a:r>
              <a:r>
                <a:rPr lang="pt-BR" sz="1600" err="1">
                  <a:solidFill>
                    <a:schemeClr val="bg2">
                      <a:lumMod val="25000"/>
                    </a:schemeClr>
                  </a:solidFill>
                  <a:effectLst/>
                </a:rPr>
                <a:t>pulvinar</a:t>
              </a:r>
              <a:r>
                <a:rPr lang="pt-BR" sz="1600">
                  <a:solidFill>
                    <a:schemeClr val="bg2">
                      <a:lumMod val="25000"/>
                    </a:schemeClr>
                  </a:solidFill>
                  <a:effectLst/>
                </a:rPr>
                <a:t> </a:t>
              </a:r>
              <a:r>
                <a:rPr lang="pt-BR" sz="1600" err="1">
                  <a:solidFill>
                    <a:schemeClr val="bg2">
                      <a:lumMod val="25000"/>
                    </a:schemeClr>
                  </a:solidFill>
                  <a:effectLst/>
                </a:rPr>
                <a:t>odio</a:t>
              </a:r>
              <a:r>
                <a:rPr lang="pt-BR" sz="1600">
                  <a:solidFill>
                    <a:schemeClr val="bg2">
                      <a:lumMod val="25000"/>
                    </a:schemeClr>
                  </a:solidFill>
                  <a:effectLst/>
                </a:rPr>
                <a:t> nunc, ut </a:t>
              </a:r>
              <a:r>
                <a:rPr lang="pt-BR" sz="1600" err="1">
                  <a:solidFill>
                    <a:schemeClr val="bg2">
                      <a:lumMod val="25000"/>
                    </a:schemeClr>
                  </a:solidFill>
                  <a:effectLst/>
                </a:rPr>
                <a:t>commodo</a:t>
              </a:r>
              <a:r>
                <a:rPr lang="pt-BR" sz="1600">
                  <a:solidFill>
                    <a:schemeClr val="bg2">
                      <a:lumMod val="25000"/>
                    </a:schemeClr>
                  </a:solidFill>
                  <a:effectLst/>
                </a:rPr>
                <a:t> </a:t>
              </a:r>
              <a:r>
                <a:rPr lang="pt-BR" sz="1600" err="1">
                  <a:solidFill>
                    <a:schemeClr val="bg2">
                      <a:lumMod val="25000"/>
                    </a:schemeClr>
                  </a:solidFill>
                  <a:effectLst/>
                </a:rPr>
                <a:t>lacus</a:t>
              </a:r>
              <a:r>
                <a:rPr lang="pt-BR" sz="1600">
                  <a:solidFill>
                    <a:schemeClr val="bg2">
                      <a:lumMod val="25000"/>
                    </a:schemeClr>
                  </a:solidFill>
                  <a:effectLst/>
                </a:rPr>
                <a:t> </a:t>
              </a:r>
              <a:r>
                <a:rPr lang="pt-BR" sz="1600" err="1">
                  <a:solidFill>
                    <a:schemeClr val="bg2">
                      <a:lumMod val="25000"/>
                    </a:schemeClr>
                  </a:solidFill>
                  <a:effectLst/>
                </a:rPr>
                <a:t>feugiat</a:t>
              </a:r>
              <a:r>
                <a:rPr lang="pt-BR" sz="1600">
                  <a:solidFill>
                    <a:schemeClr val="bg2">
                      <a:lumMod val="25000"/>
                    </a:schemeClr>
                  </a:solidFill>
                  <a:effectLst/>
                </a:rPr>
                <a:t> in. In </a:t>
              </a:r>
              <a:r>
                <a:rPr lang="pt-BR" sz="1600" err="1">
                  <a:solidFill>
                    <a:schemeClr val="bg2">
                      <a:lumMod val="25000"/>
                    </a:schemeClr>
                  </a:solidFill>
                  <a:effectLst/>
                </a:rPr>
                <a:t>imperdiet</a:t>
              </a:r>
              <a:r>
                <a:rPr lang="pt-BR" sz="1600">
                  <a:solidFill>
                    <a:schemeClr val="bg2">
                      <a:lumMod val="25000"/>
                    </a:schemeClr>
                  </a:solidFill>
                  <a:effectLst/>
                </a:rPr>
                <a:t> </a:t>
              </a:r>
              <a:r>
                <a:rPr lang="pt-BR" sz="1600" err="1">
                  <a:solidFill>
                    <a:schemeClr val="bg2">
                      <a:lumMod val="25000"/>
                    </a:schemeClr>
                  </a:solidFill>
                  <a:effectLst/>
                </a:rPr>
                <a:t>tortor</a:t>
              </a:r>
              <a:r>
                <a:rPr lang="pt-BR" sz="1600">
                  <a:solidFill>
                    <a:schemeClr val="bg2">
                      <a:lumMod val="25000"/>
                    </a:schemeClr>
                  </a:solidFill>
                  <a:effectLst/>
                </a:rPr>
                <a:t> ac </a:t>
              </a:r>
              <a:r>
                <a:rPr lang="pt-BR" sz="1600" err="1">
                  <a:solidFill>
                    <a:schemeClr val="bg2">
                      <a:lumMod val="25000"/>
                    </a:schemeClr>
                  </a:solidFill>
                  <a:effectLst/>
                </a:rPr>
                <a:t>risus</a:t>
              </a:r>
              <a:r>
                <a:rPr lang="pt-BR" sz="1600">
                  <a:solidFill>
                    <a:schemeClr val="bg2">
                      <a:lumMod val="25000"/>
                    </a:schemeClr>
                  </a:solidFill>
                  <a:effectLst/>
                </a:rPr>
                <a:t> </a:t>
              </a:r>
              <a:r>
                <a:rPr lang="pt-BR" sz="1600" err="1">
                  <a:solidFill>
                    <a:schemeClr val="bg2">
                      <a:lumMod val="25000"/>
                    </a:schemeClr>
                  </a:solidFill>
                  <a:effectLst/>
                </a:rPr>
                <a:t>hendrerit</a:t>
              </a:r>
              <a:r>
                <a:rPr lang="pt-BR" sz="1600">
                  <a:solidFill>
                    <a:schemeClr val="bg2">
                      <a:lumMod val="25000"/>
                    </a:schemeClr>
                  </a:solidFill>
                  <a:effectLst/>
                </a:rPr>
                <a:t> </a:t>
              </a:r>
              <a:r>
                <a:rPr lang="pt-BR" sz="1600" err="1">
                  <a:solidFill>
                    <a:schemeClr val="bg2">
                      <a:lumMod val="25000"/>
                    </a:schemeClr>
                  </a:solidFill>
                  <a:effectLst/>
                </a:rPr>
                <a:t>ultrices</a:t>
              </a:r>
              <a:r>
                <a:rPr lang="pt-BR" sz="1600">
                  <a:solidFill>
                    <a:schemeClr val="bg2">
                      <a:lumMod val="25000"/>
                    </a:schemeClr>
                  </a:solidFill>
                  <a:effectLst/>
                </a:rPr>
                <a:t>, </a:t>
              </a:r>
              <a:r>
                <a:rPr lang="pt-BR" sz="1600" err="1">
                  <a:solidFill>
                    <a:schemeClr val="bg2">
                      <a:lumMod val="25000"/>
                    </a:schemeClr>
                  </a:solidFill>
                  <a:effectLst/>
                </a:rPr>
                <a:t>suspendisse</a:t>
              </a:r>
              <a:r>
                <a:rPr lang="pt-BR" sz="1600">
                  <a:solidFill>
                    <a:schemeClr val="bg2">
                      <a:lumMod val="25000"/>
                    </a:schemeClr>
                  </a:solidFill>
                  <a:effectLst/>
                </a:rPr>
                <a:t> </a:t>
              </a:r>
              <a:r>
                <a:rPr lang="pt-BR" sz="1600" err="1">
                  <a:solidFill>
                    <a:schemeClr val="bg2">
                      <a:lumMod val="25000"/>
                    </a:schemeClr>
                  </a:solidFill>
                  <a:effectLst/>
                </a:rPr>
                <a:t>potenti</a:t>
              </a:r>
              <a:r>
                <a:rPr lang="pt-BR" sz="1600">
                  <a:solidFill>
                    <a:schemeClr val="bg2">
                      <a:lumMod val="25000"/>
                    </a:schemeClr>
                  </a:solidFill>
                  <a:effectLst/>
                </a:rPr>
                <a:t>. </a:t>
              </a:r>
              <a:r>
                <a:rPr lang="pt-BR" sz="1600" err="1">
                  <a:solidFill>
                    <a:schemeClr val="bg2">
                      <a:lumMod val="25000"/>
                    </a:schemeClr>
                  </a:solidFill>
                  <a:effectLst/>
                </a:rPr>
                <a:t>Maecenas</a:t>
              </a:r>
              <a:r>
                <a:rPr lang="pt-BR" sz="1600">
                  <a:solidFill>
                    <a:schemeClr val="bg2">
                      <a:lumMod val="25000"/>
                    </a:schemeClr>
                  </a:solidFill>
                  <a:effectLst/>
                </a:rPr>
                <a:t> vitae </a:t>
              </a:r>
              <a:r>
                <a:rPr lang="pt-BR" sz="1600" err="1">
                  <a:solidFill>
                    <a:schemeClr val="bg2">
                      <a:lumMod val="25000"/>
                    </a:schemeClr>
                  </a:solidFill>
                  <a:effectLst/>
                </a:rPr>
                <a:t>elit</a:t>
              </a:r>
              <a:r>
                <a:rPr lang="pt-BR" sz="1600">
                  <a:solidFill>
                    <a:schemeClr val="bg2">
                      <a:lumMod val="25000"/>
                    </a:schemeClr>
                  </a:solidFill>
                  <a:effectLst/>
                </a:rPr>
                <a:t> </a:t>
              </a:r>
              <a:r>
                <a:rPr lang="pt-BR" sz="1600" err="1">
                  <a:solidFill>
                    <a:schemeClr val="bg2">
                      <a:lumMod val="25000"/>
                    </a:schemeClr>
                  </a:solidFill>
                  <a:effectLst/>
                </a:rPr>
                <a:t>ligula</a:t>
              </a:r>
              <a:r>
                <a:rPr lang="pt-BR" sz="1600">
                  <a:solidFill>
                    <a:schemeClr val="bg2">
                      <a:lumMod val="25000"/>
                    </a:schemeClr>
                  </a:solidFill>
                  <a:effectLst/>
                </a:rPr>
                <a:t>. </a:t>
              </a:r>
              <a:r>
                <a:rPr lang="pt-BR" sz="1600" err="1">
                  <a:solidFill>
                    <a:schemeClr val="bg2">
                      <a:lumMod val="25000"/>
                    </a:schemeClr>
                  </a:solidFill>
                  <a:effectLst/>
                </a:rPr>
                <a:t>Sed</a:t>
              </a:r>
              <a:r>
                <a:rPr lang="pt-BR" sz="1600">
                  <a:solidFill>
                    <a:schemeClr val="bg2">
                      <a:lumMod val="25000"/>
                    </a:schemeClr>
                  </a:solidFill>
                  <a:effectLst/>
                </a:rPr>
                <a:t> </a:t>
              </a:r>
              <a:r>
                <a:rPr lang="pt-BR" sz="1600" err="1">
                  <a:solidFill>
                    <a:schemeClr val="bg2">
                      <a:lumMod val="25000"/>
                    </a:schemeClr>
                  </a:solidFill>
                  <a:effectLst/>
                </a:rPr>
                <a:t>sed</a:t>
              </a:r>
              <a:r>
                <a:rPr lang="pt-BR" sz="1600">
                  <a:solidFill>
                    <a:schemeClr val="bg2">
                      <a:lumMod val="25000"/>
                    </a:schemeClr>
                  </a:solidFill>
                  <a:effectLst/>
                </a:rPr>
                <a:t> </a:t>
              </a:r>
              <a:r>
                <a:rPr lang="pt-BR" sz="1600" err="1">
                  <a:solidFill>
                    <a:schemeClr val="bg2">
                      <a:lumMod val="25000"/>
                    </a:schemeClr>
                  </a:solidFill>
                  <a:effectLst/>
                </a:rPr>
                <a:t>turpis</a:t>
              </a:r>
              <a:r>
                <a:rPr lang="pt-BR" sz="1600">
                  <a:solidFill>
                    <a:schemeClr val="bg2">
                      <a:lumMod val="25000"/>
                    </a:schemeClr>
                  </a:solidFill>
                  <a:effectLst/>
                </a:rPr>
                <a:t> </a:t>
              </a:r>
              <a:r>
                <a:rPr lang="pt-BR" sz="1600" err="1">
                  <a:solidFill>
                    <a:schemeClr val="bg2">
                      <a:lumMod val="25000"/>
                    </a:schemeClr>
                  </a:solidFill>
                  <a:effectLst/>
                </a:rPr>
                <a:t>purus</a:t>
              </a:r>
              <a:r>
                <a:rPr lang="pt-BR" sz="1600">
                  <a:solidFill>
                    <a:schemeClr val="bg2">
                      <a:lumMod val="25000"/>
                    </a:schemeClr>
                  </a:solidFill>
                  <a:effectLst/>
                </a:rPr>
                <a:t>, </a:t>
              </a:r>
              <a:r>
                <a:rPr lang="pt-BR" sz="1600" err="1">
                  <a:solidFill>
                    <a:schemeClr val="bg2">
                      <a:lumMod val="25000"/>
                    </a:schemeClr>
                  </a:solidFill>
                  <a:effectLst/>
                </a:rPr>
                <a:t>nam</a:t>
              </a:r>
              <a:r>
                <a:rPr lang="pt-BR" sz="1600">
                  <a:solidFill>
                    <a:schemeClr val="bg2">
                      <a:lumMod val="25000"/>
                    </a:schemeClr>
                  </a:solidFill>
                  <a:effectLst/>
                </a:rPr>
                <a:t> in </a:t>
              </a:r>
              <a:r>
                <a:rPr lang="pt-BR" sz="1600" err="1">
                  <a:solidFill>
                    <a:schemeClr val="bg2">
                      <a:lumMod val="25000"/>
                    </a:schemeClr>
                  </a:solidFill>
                  <a:effectLst/>
                </a:rPr>
                <a:t>enim</a:t>
              </a:r>
              <a:r>
                <a:rPr lang="pt-BR" sz="1600">
                  <a:solidFill>
                    <a:schemeClr val="bg2">
                      <a:lumMod val="25000"/>
                    </a:schemeClr>
                  </a:solidFill>
                  <a:effectLst/>
                </a:rPr>
                <a:t> </a:t>
              </a:r>
              <a:r>
                <a:rPr lang="pt-BR" sz="1600" err="1">
                  <a:solidFill>
                    <a:schemeClr val="bg2">
                      <a:lumMod val="25000"/>
                    </a:schemeClr>
                  </a:solidFill>
                  <a:effectLst/>
                </a:rPr>
                <a:t>metus</a:t>
              </a:r>
              <a:r>
                <a:rPr lang="pt-BR" sz="1600">
                  <a:solidFill>
                    <a:schemeClr val="bg2">
                      <a:lumMod val="25000"/>
                    </a:schemeClr>
                  </a:solidFill>
                  <a:effectLst/>
                </a:rPr>
                <a:t>, </a:t>
              </a:r>
              <a:r>
                <a:rPr lang="pt-BR" sz="1600" err="1">
                  <a:solidFill>
                    <a:schemeClr val="bg2">
                      <a:lumMod val="25000"/>
                    </a:schemeClr>
                  </a:solidFill>
                  <a:effectLst/>
                </a:rPr>
                <a:t>pellentesque</a:t>
              </a:r>
              <a:r>
                <a:rPr lang="pt-BR" sz="1600">
                  <a:solidFill>
                    <a:schemeClr val="bg2">
                      <a:lumMod val="25000"/>
                    </a:schemeClr>
                  </a:solidFill>
                  <a:effectLst/>
                </a:rPr>
                <a:t> </a:t>
              </a:r>
              <a:r>
                <a:rPr lang="pt-BR" sz="1600" err="1">
                  <a:solidFill>
                    <a:schemeClr val="bg2">
                      <a:lumMod val="25000"/>
                    </a:schemeClr>
                  </a:solidFill>
                  <a:effectLst/>
                </a:rPr>
                <a:t>dictum</a:t>
              </a:r>
              <a:r>
                <a:rPr lang="pt-BR" sz="1600">
                  <a:solidFill>
                    <a:schemeClr val="bg2">
                      <a:lumMod val="25000"/>
                    </a:schemeClr>
                  </a:solidFill>
                  <a:effectLst/>
                </a:rPr>
                <a:t>, </a:t>
              </a:r>
              <a:r>
                <a:rPr lang="pt-BR" sz="1600" err="1">
                  <a:solidFill>
                    <a:schemeClr val="bg2">
                      <a:lumMod val="25000"/>
                    </a:schemeClr>
                  </a:solidFill>
                  <a:effectLst/>
                </a:rPr>
                <a:t>tortor</a:t>
              </a:r>
              <a:r>
                <a:rPr lang="pt-BR" sz="1600">
                  <a:solidFill>
                    <a:schemeClr val="bg2">
                      <a:lumMod val="25000"/>
                    </a:schemeClr>
                  </a:solidFill>
                  <a:effectLst/>
                </a:rPr>
                <a:t> id </a:t>
              </a:r>
              <a:r>
                <a:rPr lang="pt-BR" sz="1600" err="1">
                  <a:solidFill>
                    <a:schemeClr val="bg2">
                      <a:lumMod val="25000"/>
                    </a:schemeClr>
                  </a:solidFill>
                  <a:effectLst/>
                </a:rPr>
                <a:t>cursus</a:t>
              </a:r>
              <a:r>
                <a:rPr lang="pt-BR" sz="1600">
                  <a:solidFill>
                    <a:schemeClr val="bg2">
                      <a:lumMod val="25000"/>
                    </a:schemeClr>
                  </a:solidFill>
                  <a:effectLst/>
                </a:rPr>
                <a:t> </a:t>
              </a:r>
              <a:r>
                <a:rPr lang="pt-BR" sz="1600" err="1">
                  <a:solidFill>
                    <a:schemeClr val="bg2">
                      <a:lumMod val="25000"/>
                    </a:schemeClr>
                  </a:solidFill>
                  <a:effectLst/>
                </a:rPr>
                <a:t>posuere</a:t>
              </a:r>
              <a:r>
                <a:rPr lang="pt-BR" sz="1600">
                  <a:solidFill>
                    <a:schemeClr val="bg2">
                      <a:lumMod val="25000"/>
                    </a:schemeClr>
                  </a:solidFill>
                  <a:effectLst/>
                </a:rPr>
                <a:t>.</a:t>
              </a:r>
            </a:p>
          </p:txBody>
        </p:sp>
        <p:grpSp>
          <p:nvGrpSpPr>
            <p:cNvPr id="27" name="Agrupar 26">
              <a:extLst>
                <a:ext uri="{FF2B5EF4-FFF2-40B4-BE49-F238E27FC236}">
                  <a16:creationId xmlns:a16="http://schemas.microsoft.com/office/drawing/2014/main" id="{D609CFBB-3FA8-E11F-B79F-E8ED33CB0654}"/>
                </a:ext>
              </a:extLst>
            </p:cNvPr>
            <p:cNvGrpSpPr/>
            <p:nvPr/>
          </p:nvGrpSpPr>
          <p:grpSpPr>
            <a:xfrm>
              <a:off x="5882639" y="1315717"/>
              <a:ext cx="371475" cy="3122933"/>
              <a:chOff x="4700587" y="1534451"/>
              <a:chExt cx="371475" cy="3122933"/>
            </a:xfrm>
          </p:grpSpPr>
          <p:cxnSp>
            <p:nvCxnSpPr>
              <p:cNvPr id="18" name="Conector reto 17">
                <a:extLst>
                  <a:ext uri="{FF2B5EF4-FFF2-40B4-BE49-F238E27FC236}">
                    <a16:creationId xmlns:a16="http://schemas.microsoft.com/office/drawing/2014/main" id="{74F29070-378E-C9FD-3801-F5EBEDB2F4E7}"/>
                  </a:ext>
                </a:extLst>
              </p:cNvPr>
              <p:cNvCxnSpPr>
                <a:cxnSpLocks/>
              </p:cNvCxnSpPr>
              <p:nvPr/>
            </p:nvCxnSpPr>
            <p:spPr>
              <a:xfrm>
                <a:off x="4886325" y="1534451"/>
                <a:ext cx="0" cy="3122933"/>
              </a:xfrm>
              <a:prstGeom prst="line">
                <a:avLst/>
              </a:prstGeom>
              <a:ln w="19050">
                <a:solidFill>
                  <a:schemeClr val="accent3">
                    <a:lumMod val="90000"/>
                  </a:schemeClr>
                </a:solidFill>
              </a:ln>
            </p:spPr>
            <p:style>
              <a:lnRef idx="1">
                <a:schemeClr val="accent1"/>
              </a:lnRef>
              <a:fillRef idx="0">
                <a:schemeClr val="accent1"/>
              </a:fillRef>
              <a:effectRef idx="0">
                <a:schemeClr val="accent1"/>
              </a:effectRef>
              <a:fontRef idx="minor">
                <a:schemeClr val="tx1"/>
              </a:fontRef>
            </p:style>
          </p:cxnSp>
          <p:sp>
            <p:nvSpPr>
              <p:cNvPr id="19" name="Elipse 18">
                <a:extLst>
                  <a:ext uri="{FF2B5EF4-FFF2-40B4-BE49-F238E27FC236}">
                    <a16:creationId xmlns:a16="http://schemas.microsoft.com/office/drawing/2014/main" id="{3AE344F6-D0F6-A548-FA24-64AC3892F27C}"/>
                  </a:ext>
                </a:extLst>
              </p:cNvPr>
              <p:cNvSpPr/>
              <p:nvPr/>
            </p:nvSpPr>
            <p:spPr>
              <a:xfrm>
                <a:off x="4700587" y="2910180"/>
                <a:ext cx="371475" cy="371475"/>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6" name="Seta: para a Direita 25">
                <a:extLst>
                  <a:ext uri="{FF2B5EF4-FFF2-40B4-BE49-F238E27FC236}">
                    <a16:creationId xmlns:a16="http://schemas.microsoft.com/office/drawing/2014/main" id="{CCD2D6F7-B264-0083-9057-6BF205649DDA}"/>
                  </a:ext>
                </a:extLst>
              </p:cNvPr>
              <p:cNvSpPr/>
              <p:nvPr/>
            </p:nvSpPr>
            <p:spPr>
              <a:xfrm>
                <a:off x="4802981" y="3028691"/>
                <a:ext cx="185735" cy="134452"/>
              </a:xfrm>
              <a:prstGeom prst="rightArrow">
                <a:avLst>
                  <a:gd name="adj1" fmla="val 50000"/>
                  <a:gd name="adj2" fmla="val 7914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28" name="CaixaDeTexto 27">
              <a:extLst>
                <a:ext uri="{FF2B5EF4-FFF2-40B4-BE49-F238E27FC236}">
                  <a16:creationId xmlns:a16="http://schemas.microsoft.com/office/drawing/2014/main" id="{6D18D229-255E-1562-FBC9-5468BDFB6630}"/>
                </a:ext>
              </a:extLst>
            </p:cNvPr>
            <p:cNvSpPr txBox="1"/>
            <p:nvPr/>
          </p:nvSpPr>
          <p:spPr>
            <a:xfrm>
              <a:off x="6633275" y="1441146"/>
              <a:ext cx="3121092" cy="646331"/>
            </a:xfrm>
            <a:prstGeom prst="rect">
              <a:avLst/>
            </a:prstGeom>
            <a:noFill/>
          </p:spPr>
          <p:txBody>
            <a:bodyPr wrap="square">
              <a:spAutoFit/>
            </a:bodyPr>
            <a:lstStyle/>
            <a:p>
              <a:r>
                <a:rPr lang="pt-BR" b="1" dirty="0">
                  <a:effectLst/>
                </a:rPr>
                <a:t>Título do card </a:t>
              </a:r>
              <a:r>
                <a:rPr lang="pt-BR" b="1" dirty="0" err="1">
                  <a:effectLst/>
                </a:rPr>
                <a:t>lorem</a:t>
              </a:r>
              <a:r>
                <a:rPr lang="pt-BR" b="1" dirty="0">
                  <a:effectLst/>
                </a:rPr>
                <a:t> ipsum </a:t>
              </a:r>
              <a:r>
                <a:rPr lang="pt-BR" b="1" dirty="0" err="1">
                  <a:effectLst/>
                </a:rPr>
                <a:t>dolor</a:t>
              </a:r>
              <a:r>
                <a:rPr lang="pt-BR" b="1" dirty="0">
                  <a:effectLst/>
                </a:rPr>
                <a:t> </a:t>
              </a:r>
              <a:r>
                <a:rPr lang="pt-BR" b="1" dirty="0" err="1">
                  <a:effectLst/>
                </a:rPr>
                <a:t>sit</a:t>
              </a:r>
              <a:r>
                <a:rPr lang="pt-BR" b="1" dirty="0">
                  <a:effectLst/>
                </a:rPr>
                <a:t> </a:t>
              </a:r>
              <a:r>
                <a:rPr lang="pt-BR" b="1" dirty="0" err="1">
                  <a:effectLst/>
                </a:rPr>
                <a:t>amet</a:t>
              </a:r>
              <a:endParaRPr lang="pt-BR" b="1" dirty="0"/>
            </a:p>
          </p:txBody>
        </p:sp>
        <p:sp>
          <p:nvSpPr>
            <p:cNvPr id="30" name="CaixaDeTexto 29">
              <a:extLst>
                <a:ext uri="{FF2B5EF4-FFF2-40B4-BE49-F238E27FC236}">
                  <a16:creationId xmlns:a16="http://schemas.microsoft.com/office/drawing/2014/main" id="{98D6D746-A8DD-63FE-8E32-0CA33056FA39}"/>
                </a:ext>
              </a:extLst>
            </p:cNvPr>
            <p:cNvSpPr txBox="1"/>
            <p:nvPr/>
          </p:nvSpPr>
          <p:spPr>
            <a:xfrm>
              <a:off x="6633274" y="2157649"/>
              <a:ext cx="3121093" cy="2062103"/>
            </a:xfrm>
            <a:prstGeom prst="rect">
              <a:avLst/>
            </a:prstGeom>
            <a:noFill/>
          </p:spPr>
          <p:txBody>
            <a:bodyPr wrap="square">
              <a:spAutoFit/>
            </a:bodyPr>
            <a:lstStyle/>
            <a:p>
              <a:r>
                <a:rPr lang="pt-BR" sz="1600">
                  <a:solidFill>
                    <a:schemeClr val="bg2">
                      <a:lumMod val="25000"/>
                    </a:schemeClr>
                  </a:solidFill>
                  <a:effectLst/>
                </a:rPr>
                <a:t>In </a:t>
              </a:r>
              <a:r>
                <a:rPr lang="pt-BR" sz="1600" err="1">
                  <a:solidFill>
                    <a:schemeClr val="bg2">
                      <a:lumMod val="25000"/>
                    </a:schemeClr>
                  </a:solidFill>
                  <a:effectLst/>
                </a:rPr>
                <a:t>pulvinar</a:t>
              </a:r>
              <a:r>
                <a:rPr lang="pt-BR" sz="1600">
                  <a:solidFill>
                    <a:schemeClr val="bg2">
                      <a:lumMod val="25000"/>
                    </a:schemeClr>
                  </a:solidFill>
                  <a:effectLst/>
                </a:rPr>
                <a:t> </a:t>
              </a:r>
              <a:r>
                <a:rPr lang="pt-BR" sz="1600" err="1">
                  <a:solidFill>
                    <a:schemeClr val="bg2">
                      <a:lumMod val="25000"/>
                    </a:schemeClr>
                  </a:solidFill>
                  <a:effectLst/>
                </a:rPr>
                <a:t>odio</a:t>
              </a:r>
              <a:r>
                <a:rPr lang="pt-BR" sz="1600">
                  <a:solidFill>
                    <a:schemeClr val="bg2">
                      <a:lumMod val="25000"/>
                    </a:schemeClr>
                  </a:solidFill>
                  <a:effectLst/>
                </a:rPr>
                <a:t> nunc, ut </a:t>
              </a:r>
              <a:r>
                <a:rPr lang="pt-BR" sz="1600" err="1">
                  <a:solidFill>
                    <a:schemeClr val="bg2">
                      <a:lumMod val="25000"/>
                    </a:schemeClr>
                  </a:solidFill>
                  <a:effectLst/>
                </a:rPr>
                <a:t>commodo</a:t>
              </a:r>
              <a:r>
                <a:rPr lang="pt-BR" sz="1600">
                  <a:solidFill>
                    <a:schemeClr val="bg2">
                      <a:lumMod val="25000"/>
                    </a:schemeClr>
                  </a:solidFill>
                  <a:effectLst/>
                </a:rPr>
                <a:t> </a:t>
              </a:r>
              <a:r>
                <a:rPr lang="pt-BR" sz="1600" err="1">
                  <a:solidFill>
                    <a:schemeClr val="bg2">
                      <a:lumMod val="25000"/>
                    </a:schemeClr>
                  </a:solidFill>
                  <a:effectLst/>
                </a:rPr>
                <a:t>lacus</a:t>
              </a:r>
              <a:r>
                <a:rPr lang="pt-BR" sz="1600">
                  <a:solidFill>
                    <a:schemeClr val="bg2">
                      <a:lumMod val="25000"/>
                    </a:schemeClr>
                  </a:solidFill>
                  <a:effectLst/>
                </a:rPr>
                <a:t> </a:t>
              </a:r>
              <a:r>
                <a:rPr lang="pt-BR" sz="1600" err="1">
                  <a:solidFill>
                    <a:schemeClr val="bg2">
                      <a:lumMod val="25000"/>
                    </a:schemeClr>
                  </a:solidFill>
                  <a:effectLst/>
                </a:rPr>
                <a:t>feugiat</a:t>
              </a:r>
              <a:r>
                <a:rPr lang="pt-BR" sz="1600">
                  <a:solidFill>
                    <a:schemeClr val="bg2">
                      <a:lumMod val="25000"/>
                    </a:schemeClr>
                  </a:solidFill>
                  <a:effectLst/>
                </a:rPr>
                <a:t> in. In </a:t>
              </a:r>
              <a:r>
                <a:rPr lang="pt-BR" sz="1600" err="1">
                  <a:solidFill>
                    <a:schemeClr val="bg2">
                      <a:lumMod val="25000"/>
                    </a:schemeClr>
                  </a:solidFill>
                  <a:effectLst/>
                </a:rPr>
                <a:t>imperdiet</a:t>
              </a:r>
              <a:r>
                <a:rPr lang="pt-BR" sz="1600">
                  <a:solidFill>
                    <a:schemeClr val="bg2">
                      <a:lumMod val="25000"/>
                    </a:schemeClr>
                  </a:solidFill>
                  <a:effectLst/>
                </a:rPr>
                <a:t> </a:t>
              </a:r>
              <a:r>
                <a:rPr lang="pt-BR" sz="1600" err="1">
                  <a:solidFill>
                    <a:schemeClr val="bg2">
                      <a:lumMod val="25000"/>
                    </a:schemeClr>
                  </a:solidFill>
                  <a:effectLst/>
                </a:rPr>
                <a:t>tortor</a:t>
              </a:r>
              <a:r>
                <a:rPr lang="pt-BR" sz="1600">
                  <a:solidFill>
                    <a:schemeClr val="bg2">
                      <a:lumMod val="25000"/>
                    </a:schemeClr>
                  </a:solidFill>
                  <a:effectLst/>
                </a:rPr>
                <a:t> ac </a:t>
              </a:r>
              <a:r>
                <a:rPr lang="pt-BR" sz="1600" err="1">
                  <a:solidFill>
                    <a:schemeClr val="bg2">
                      <a:lumMod val="25000"/>
                    </a:schemeClr>
                  </a:solidFill>
                  <a:effectLst/>
                </a:rPr>
                <a:t>risus</a:t>
              </a:r>
              <a:r>
                <a:rPr lang="pt-BR" sz="1600">
                  <a:solidFill>
                    <a:schemeClr val="bg2">
                      <a:lumMod val="25000"/>
                    </a:schemeClr>
                  </a:solidFill>
                  <a:effectLst/>
                </a:rPr>
                <a:t> </a:t>
              </a:r>
              <a:r>
                <a:rPr lang="pt-BR" sz="1600" err="1">
                  <a:solidFill>
                    <a:schemeClr val="bg2">
                      <a:lumMod val="25000"/>
                    </a:schemeClr>
                  </a:solidFill>
                  <a:effectLst/>
                </a:rPr>
                <a:t>hendrerit</a:t>
              </a:r>
              <a:r>
                <a:rPr lang="pt-BR" sz="1600">
                  <a:solidFill>
                    <a:schemeClr val="bg2">
                      <a:lumMod val="25000"/>
                    </a:schemeClr>
                  </a:solidFill>
                  <a:effectLst/>
                </a:rPr>
                <a:t> </a:t>
              </a:r>
              <a:r>
                <a:rPr lang="pt-BR" sz="1600" err="1">
                  <a:solidFill>
                    <a:schemeClr val="bg2">
                      <a:lumMod val="25000"/>
                    </a:schemeClr>
                  </a:solidFill>
                  <a:effectLst/>
                </a:rPr>
                <a:t>ultrices</a:t>
              </a:r>
              <a:r>
                <a:rPr lang="pt-BR" sz="1600">
                  <a:solidFill>
                    <a:schemeClr val="bg2">
                      <a:lumMod val="25000"/>
                    </a:schemeClr>
                  </a:solidFill>
                  <a:effectLst/>
                </a:rPr>
                <a:t>, </a:t>
              </a:r>
              <a:r>
                <a:rPr lang="pt-BR" sz="1600" err="1">
                  <a:solidFill>
                    <a:schemeClr val="bg2">
                      <a:lumMod val="25000"/>
                    </a:schemeClr>
                  </a:solidFill>
                  <a:effectLst/>
                </a:rPr>
                <a:t>suspendisse</a:t>
              </a:r>
              <a:r>
                <a:rPr lang="pt-BR" sz="1600">
                  <a:solidFill>
                    <a:schemeClr val="bg2">
                      <a:lumMod val="25000"/>
                    </a:schemeClr>
                  </a:solidFill>
                  <a:effectLst/>
                </a:rPr>
                <a:t> </a:t>
              </a:r>
              <a:r>
                <a:rPr lang="pt-BR" sz="1600" err="1">
                  <a:solidFill>
                    <a:schemeClr val="bg2">
                      <a:lumMod val="25000"/>
                    </a:schemeClr>
                  </a:solidFill>
                  <a:effectLst/>
                </a:rPr>
                <a:t>potenti</a:t>
              </a:r>
              <a:r>
                <a:rPr lang="pt-BR" sz="1600">
                  <a:solidFill>
                    <a:schemeClr val="bg2">
                      <a:lumMod val="25000"/>
                    </a:schemeClr>
                  </a:solidFill>
                  <a:effectLst/>
                </a:rPr>
                <a:t>. </a:t>
              </a:r>
              <a:r>
                <a:rPr lang="pt-BR" sz="1600" err="1">
                  <a:solidFill>
                    <a:schemeClr val="bg2">
                      <a:lumMod val="25000"/>
                    </a:schemeClr>
                  </a:solidFill>
                  <a:effectLst/>
                </a:rPr>
                <a:t>Maecenas</a:t>
              </a:r>
              <a:r>
                <a:rPr lang="pt-BR" sz="1600">
                  <a:solidFill>
                    <a:schemeClr val="bg2">
                      <a:lumMod val="25000"/>
                    </a:schemeClr>
                  </a:solidFill>
                  <a:effectLst/>
                </a:rPr>
                <a:t> vitae </a:t>
              </a:r>
              <a:r>
                <a:rPr lang="pt-BR" sz="1600" err="1">
                  <a:solidFill>
                    <a:schemeClr val="bg2">
                      <a:lumMod val="25000"/>
                    </a:schemeClr>
                  </a:solidFill>
                  <a:effectLst/>
                </a:rPr>
                <a:t>elit</a:t>
              </a:r>
              <a:r>
                <a:rPr lang="pt-BR" sz="1600">
                  <a:solidFill>
                    <a:schemeClr val="bg2">
                      <a:lumMod val="25000"/>
                    </a:schemeClr>
                  </a:solidFill>
                  <a:effectLst/>
                </a:rPr>
                <a:t> </a:t>
              </a:r>
              <a:r>
                <a:rPr lang="pt-BR" sz="1600" err="1">
                  <a:solidFill>
                    <a:schemeClr val="bg2">
                      <a:lumMod val="25000"/>
                    </a:schemeClr>
                  </a:solidFill>
                  <a:effectLst/>
                </a:rPr>
                <a:t>ligula</a:t>
              </a:r>
              <a:r>
                <a:rPr lang="pt-BR" sz="1600">
                  <a:solidFill>
                    <a:schemeClr val="bg2">
                      <a:lumMod val="25000"/>
                    </a:schemeClr>
                  </a:solidFill>
                  <a:effectLst/>
                </a:rPr>
                <a:t>. </a:t>
              </a:r>
              <a:r>
                <a:rPr lang="pt-BR" sz="1600" err="1">
                  <a:solidFill>
                    <a:schemeClr val="bg2">
                      <a:lumMod val="25000"/>
                    </a:schemeClr>
                  </a:solidFill>
                  <a:effectLst/>
                </a:rPr>
                <a:t>Sed</a:t>
              </a:r>
              <a:r>
                <a:rPr lang="pt-BR" sz="1600">
                  <a:solidFill>
                    <a:schemeClr val="bg2">
                      <a:lumMod val="25000"/>
                    </a:schemeClr>
                  </a:solidFill>
                  <a:effectLst/>
                </a:rPr>
                <a:t> </a:t>
              </a:r>
              <a:r>
                <a:rPr lang="pt-BR" sz="1600" err="1">
                  <a:solidFill>
                    <a:schemeClr val="bg2">
                      <a:lumMod val="25000"/>
                    </a:schemeClr>
                  </a:solidFill>
                  <a:effectLst/>
                </a:rPr>
                <a:t>sed</a:t>
              </a:r>
              <a:r>
                <a:rPr lang="pt-BR" sz="1600">
                  <a:solidFill>
                    <a:schemeClr val="bg2">
                      <a:lumMod val="25000"/>
                    </a:schemeClr>
                  </a:solidFill>
                  <a:effectLst/>
                </a:rPr>
                <a:t> </a:t>
              </a:r>
              <a:r>
                <a:rPr lang="pt-BR" sz="1600" err="1">
                  <a:solidFill>
                    <a:schemeClr val="bg2">
                      <a:lumMod val="25000"/>
                    </a:schemeClr>
                  </a:solidFill>
                  <a:effectLst/>
                </a:rPr>
                <a:t>turpis</a:t>
              </a:r>
              <a:r>
                <a:rPr lang="pt-BR" sz="1600">
                  <a:solidFill>
                    <a:schemeClr val="bg2">
                      <a:lumMod val="25000"/>
                    </a:schemeClr>
                  </a:solidFill>
                  <a:effectLst/>
                </a:rPr>
                <a:t> </a:t>
              </a:r>
              <a:r>
                <a:rPr lang="pt-BR" sz="1600" err="1">
                  <a:solidFill>
                    <a:schemeClr val="bg2">
                      <a:lumMod val="25000"/>
                    </a:schemeClr>
                  </a:solidFill>
                  <a:effectLst/>
                </a:rPr>
                <a:t>purus</a:t>
              </a:r>
              <a:r>
                <a:rPr lang="pt-BR" sz="1600">
                  <a:solidFill>
                    <a:schemeClr val="bg2">
                      <a:lumMod val="25000"/>
                    </a:schemeClr>
                  </a:solidFill>
                  <a:effectLst/>
                </a:rPr>
                <a:t>, </a:t>
              </a:r>
              <a:r>
                <a:rPr lang="pt-BR" sz="1600" err="1">
                  <a:solidFill>
                    <a:schemeClr val="bg2">
                      <a:lumMod val="25000"/>
                    </a:schemeClr>
                  </a:solidFill>
                  <a:effectLst/>
                </a:rPr>
                <a:t>nam</a:t>
              </a:r>
              <a:r>
                <a:rPr lang="pt-BR" sz="1600">
                  <a:solidFill>
                    <a:schemeClr val="bg2">
                      <a:lumMod val="25000"/>
                    </a:schemeClr>
                  </a:solidFill>
                  <a:effectLst/>
                </a:rPr>
                <a:t> in </a:t>
              </a:r>
              <a:r>
                <a:rPr lang="pt-BR" sz="1600" err="1">
                  <a:solidFill>
                    <a:schemeClr val="bg2">
                      <a:lumMod val="25000"/>
                    </a:schemeClr>
                  </a:solidFill>
                  <a:effectLst/>
                </a:rPr>
                <a:t>enim</a:t>
              </a:r>
              <a:r>
                <a:rPr lang="pt-BR" sz="1600">
                  <a:solidFill>
                    <a:schemeClr val="bg2">
                      <a:lumMod val="25000"/>
                    </a:schemeClr>
                  </a:solidFill>
                  <a:effectLst/>
                </a:rPr>
                <a:t> </a:t>
              </a:r>
              <a:r>
                <a:rPr lang="pt-BR" sz="1600" err="1">
                  <a:solidFill>
                    <a:schemeClr val="bg2">
                      <a:lumMod val="25000"/>
                    </a:schemeClr>
                  </a:solidFill>
                  <a:effectLst/>
                </a:rPr>
                <a:t>metus</a:t>
              </a:r>
              <a:r>
                <a:rPr lang="pt-BR" sz="1600">
                  <a:solidFill>
                    <a:schemeClr val="bg2">
                      <a:lumMod val="25000"/>
                    </a:schemeClr>
                  </a:solidFill>
                  <a:effectLst/>
                </a:rPr>
                <a:t>, </a:t>
              </a:r>
              <a:r>
                <a:rPr lang="pt-BR" sz="1600" err="1">
                  <a:solidFill>
                    <a:schemeClr val="bg2">
                      <a:lumMod val="25000"/>
                    </a:schemeClr>
                  </a:solidFill>
                  <a:effectLst/>
                </a:rPr>
                <a:t>pellentesque</a:t>
              </a:r>
              <a:r>
                <a:rPr lang="pt-BR" sz="1600">
                  <a:solidFill>
                    <a:schemeClr val="bg2">
                      <a:lumMod val="25000"/>
                    </a:schemeClr>
                  </a:solidFill>
                  <a:effectLst/>
                </a:rPr>
                <a:t> </a:t>
              </a:r>
              <a:r>
                <a:rPr lang="pt-BR" sz="1600" err="1">
                  <a:solidFill>
                    <a:schemeClr val="bg2">
                      <a:lumMod val="25000"/>
                    </a:schemeClr>
                  </a:solidFill>
                  <a:effectLst/>
                </a:rPr>
                <a:t>dictum</a:t>
              </a:r>
              <a:r>
                <a:rPr lang="pt-BR" sz="1600">
                  <a:solidFill>
                    <a:schemeClr val="bg2">
                      <a:lumMod val="25000"/>
                    </a:schemeClr>
                  </a:solidFill>
                  <a:effectLst/>
                </a:rPr>
                <a:t>, </a:t>
              </a:r>
              <a:r>
                <a:rPr lang="pt-BR" sz="1600" err="1">
                  <a:solidFill>
                    <a:schemeClr val="bg2">
                      <a:lumMod val="25000"/>
                    </a:schemeClr>
                  </a:solidFill>
                  <a:effectLst/>
                </a:rPr>
                <a:t>tortor</a:t>
              </a:r>
              <a:r>
                <a:rPr lang="pt-BR" sz="1600">
                  <a:solidFill>
                    <a:schemeClr val="bg2">
                      <a:lumMod val="25000"/>
                    </a:schemeClr>
                  </a:solidFill>
                  <a:effectLst/>
                </a:rPr>
                <a:t> id </a:t>
              </a:r>
              <a:r>
                <a:rPr lang="pt-BR" sz="1600" err="1">
                  <a:solidFill>
                    <a:schemeClr val="bg2">
                      <a:lumMod val="25000"/>
                    </a:schemeClr>
                  </a:solidFill>
                  <a:effectLst/>
                </a:rPr>
                <a:t>cursus</a:t>
              </a:r>
              <a:r>
                <a:rPr lang="pt-BR" sz="1600">
                  <a:solidFill>
                    <a:schemeClr val="bg2">
                      <a:lumMod val="25000"/>
                    </a:schemeClr>
                  </a:solidFill>
                  <a:effectLst/>
                </a:rPr>
                <a:t> </a:t>
              </a:r>
              <a:r>
                <a:rPr lang="pt-BR" sz="1600" err="1">
                  <a:solidFill>
                    <a:schemeClr val="bg2">
                      <a:lumMod val="25000"/>
                    </a:schemeClr>
                  </a:solidFill>
                  <a:effectLst/>
                </a:rPr>
                <a:t>posuere</a:t>
              </a:r>
              <a:r>
                <a:rPr lang="pt-BR" sz="1600">
                  <a:solidFill>
                    <a:schemeClr val="bg2">
                      <a:lumMod val="25000"/>
                    </a:schemeClr>
                  </a:solidFill>
                  <a:effectLst/>
                </a:rPr>
                <a:t>.</a:t>
              </a:r>
            </a:p>
          </p:txBody>
        </p:sp>
      </p:grpSp>
    </p:spTree>
    <p:extLst>
      <p:ext uri="{BB962C8B-B14F-4D97-AF65-F5344CB8AC3E}">
        <p14:creationId xmlns:p14="http://schemas.microsoft.com/office/powerpoint/2010/main" val="306700372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8" name="Agrupar 37">
            <a:extLst>
              <a:ext uri="{FF2B5EF4-FFF2-40B4-BE49-F238E27FC236}">
                <a16:creationId xmlns:a16="http://schemas.microsoft.com/office/drawing/2014/main" id="{4CCF656E-4657-E568-EB71-A70E26686082}"/>
              </a:ext>
            </a:extLst>
          </p:cNvPr>
          <p:cNvGrpSpPr/>
          <p:nvPr/>
        </p:nvGrpSpPr>
        <p:grpSpPr>
          <a:xfrm>
            <a:off x="12639639" y="2059215"/>
            <a:ext cx="3543790" cy="1961242"/>
            <a:chOff x="12639639" y="382815"/>
            <a:chExt cx="3543790" cy="2960914"/>
          </a:xfrm>
        </p:grpSpPr>
        <p:sp>
          <p:nvSpPr>
            <p:cNvPr id="39" name="Balão de Fala: Retângulo 38">
              <a:extLst>
                <a:ext uri="{FF2B5EF4-FFF2-40B4-BE49-F238E27FC236}">
                  <a16:creationId xmlns:a16="http://schemas.microsoft.com/office/drawing/2014/main" id="{9F9E84DC-73B1-9647-43CD-4ED87810493F}"/>
                </a:ext>
              </a:extLst>
            </p:cNvPr>
            <p:cNvSpPr/>
            <p:nvPr/>
          </p:nvSpPr>
          <p:spPr>
            <a:xfrm rot="5400000">
              <a:off x="12931077" y="91377"/>
              <a:ext cx="2960914" cy="3543790"/>
            </a:xfrm>
            <a:prstGeom prst="wedgeRectCallout">
              <a:avLst>
                <a:gd name="adj1" fmla="val -20343"/>
                <a:gd name="adj2" fmla="val 61591"/>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400"/>
            </a:p>
          </p:txBody>
        </p:sp>
        <p:sp>
          <p:nvSpPr>
            <p:cNvPr id="40" name="CaixaDeTexto 39">
              <a:extLst>
                <a:ext uri="{FF2B5EF4-FFF2-40B4-BE49-F238E27FC236}">
                  <a16:creationId xmlns:a16="http://schemas.microsoft.com/office/drawing/2014/main" id="{5B487CE0-3417-0490-8DD1-2EF253E7680A}"/>
                </a:ext>
              </a:extLst>
            </p:cNvPr>
            <p:cNvSpPr txBox="1"/>
            <p:nvPr/>
          </p:nvSpPr>
          <p:spPr>
            <a:xfrm>
              <a:off x="12816114" y="638628"/>
              <a:ext cx="3222172" cy="2090946"/>
            </a:xfrm>
            <a:prstGeom prst="rect">
              <a:avLst/>
            </a:prstGeom>
            <a:noFill/>
          </p:spPr>
          <p:txBody>
            <a:bodyPr wrap="square" rtlCol="0">
              <a:spAutoFit/>
            </a:bodyPr>
            <a:lstStyle/>
            <a:p>
              <a:r>
                <a:rPr lang="pt-BR" sz="1400">
                  <a:solidFill>
                    <a:schemeClr val="bg1"/>
                  </a:solidFill>
                </a:rPr>
                <a:t>Orientações para professor/LXD:</a:t>
              </a:r>
            </a:p>
            <a:p>
              <a:endParaRPr lang="pt-BR" sz="1400">
                <a:solidFill>
                  <a:schemeClr val="bg1"/>
                </a:solidFill>
              </a:endParaRPr>
            </a:p>
            <a:p>
              <a:r>
                <a:rPr lang="pt-BR" sz="1400">
                  <a:solidFill>
                    <a:schemeClr val="bg1"/>
                  </a:solidFill>
                </a:rPr>
                <a:t>Apenas a parte textual está agrupada. Para ajustar a caixa (borda), utilize o mouse para aumentar apenas a borda para baixo.</a:t>
              </a:r>
            </a:p>
          </p:txBody>
        </p:sp>
      </p:grpSp>
      <p:grpSp>
        <p:nvGrpSpPr>
          <p:cNvPr id="41" name="Agrupar 40">
            <a:extLst>
              <a:ext uri="{FF2B5EF4-FFF2-40B4-BE49-F238E27FC236}">
                <a16:creationId xmlns:a16="http://schemas.microsoft.com/office/drawing/2014/main" id="{3C7B0FFB-EF60-A8E0-49AE-3B4126373341}"/>
              </a:ext>
            </a:extLst>
          </p:cNvPr>
          <p:cNvGrpSpPr/>
          <p:nvPr/>
        </p:nvGrpSpPr>
        <p:grpSpPr>
          <a:xfrm>
            <a:off x="12639638" y="539973"/>
            <a:ext cx="3543790" cy="1373961"/>
            <a:chOff x="12639639" y="382815"/>
            <a:chExt cx="3543790" cy="1373961"/>
          </a:xfrm>
        </p:grpSpPr>
        <p:sp>
          <p:nvSpPr>
            <p:cNvPr id="42" name="Balão de Fala: Retângulo 41">
              <a:extLst>
                <a:ext uri="{FF2B5EF4-FFF2-40B4-BE49-F238E27FC236}">
                  <a16:creationId xmlns:a16="http://schemas.microsoft.com/office/drawing/2014/main" id="{ACEBD2A5-2693-D541-DA18-A4B3C90807FD}"/>
                </a:ext>
              </a:extLst>
            </p:cNvPr>
            <p:cNvSpPr/>
            <p:nvPr/>
          </p:nvSpPr>
          <p:spPr>
            <a:xfrm rot="5400000">
              <a:off x="13724553" y="-702099"/>
              <a:ext cx="1373961" cy="3543790"/>
            </a:xfrm>
            <a:prstGeom prst="wedgeRectCallout">
              <a:avLst>
                <a:gd name="adj1" fmla="val -20343"/>
                <a:gd name="adj2" fmla="val 61591"/>
              </a:avLst>
            </a:prstGeom>
            <a:solidFill>
              <a:schemeClr val="bg1"/>
            </a:solidFill>
            <a:ln>
              <a:solidFill>
                <a:srgbClr val="4A5E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400"/>
            </a:p>
          </p:txBody>
        </p:sp>
        <p:sp>
          <p:nvSpPr>
            <p:cNvPr id="43" name="CaixaDeTexto 42">
              <a:extLst>
                <a:ext uri="{FF2B5EF4-FFF2-40B4-BE49-F238E27FC236}">
                  <a16:creationId xmlns:a16="http://schemas.microsoft.com/office/drawing/2014/main" id="{FDCF6DF0-4039-B546-0BB7-25ACFEFA9002}"/>
                </a:ext>
              </a:extLst>
            </p:cNvPr>
            <p:cNvSpPr txBox="1"/>
            <p:nvPr/>
          </p:nvSpPr>
          <p:spPr>
            <a:xfrm>
              <a:off x="12816114" y="638629"/>
              <a:ext cx="3222172" cy="954107"/>
            </a:xfrm>
            <a:prstGeom prst="rect">
              <a:avLst/>
            </a:prstGeom>
            <a:noFill/>
          </p:spPr>
          <p:txBody>
            <a:bodyPr wrap="square" rtlCol="0">
              <a:spAutoFit/>
            </a:bodyPr>
            <a:lstStyle/>
            <a:p>
              <a:r>
                <a:rPr lang="pt-BR" sz="1400">
                  <a:solidFill>
                    <a:srgbClr val="4A5E85"/>
                  </a:solidFill>
                </a:rPr>
                <a:t>Componente:</a:t>
              </a:r>
            </a:p>
            <a:p>
              <a:endParaRPr lang="pt-BR" sz="1400">
                <a:solidFill>
                  <a:srgbClr val="4A5E85"/>
                </a:solidFill>
              </a:endParaRPr>
            </a:p>
            <a:p>
              <a:r>
                <a:rPr lang="pt-BR" sz="1400" b="1">
                  <a:solidFill>
                    <a:srgbClr val="4A5E85"/>
                  </a:solidFill>
                </a:rPr>
                <a:t>Card relacionado – texto – relação comparativa</a:t>
              </a:r>
            </a:p>
          </p:txBody>
        </p:sp>
      </p:grpSp>
      <p:grpSp>
        <p:nvGrpSpPr>
          <p:cNvPr id="4" name="Agrupar 3">
            <a:extLst>
              <a:ext uri="{FF2B5EF4-FFF2-40B4-BE49-F238E27FC236}">
                <a16:creationId xmlns:a16="http://schemas.microsoft.com/office/drawing/2014/main" id="{99E90402-657B-9890-B48B-3E103A87BBE1}"/>
              </a:ext>
            </a:extLst>
          </p:cNvPr>
          <p:cNvGrpSpPr/>
          <p:nvPr/>
        </p:nvGrpSpPr>
        <p:grpSpPr>
          <a:xfrm>
            <a:off x="2201227" y="1749894"/>
            <a:ext cx="7789545" cy="3467442"/>
            <a:chOff x="2201227" y="1749894"/>
            <a:chExt cx="7789545" cy="3467442"/>
          </a:xfrm>
        </p:grpSpPr>
        <p:sp>
          <p:nvSpPr>
            <p:cNvPr id="12" name="Retângulo: Cantos Arredondados 11">
              <a:extLst>
                <a:ext uri="{FF2B5EF4-FFF2-40B4-BE49-F238E27FC236}">
                  <a16:creationId xmlns:a16="http://schemas.microsoft.com/office/drawing/2014/main" id="{643F882F-71CF-3902-4243-D3C1F5BD8AEF}"/>
                </a:ext>
              </a:extLst>
            </p:cNvPr>
            <p:cNvSpPr/>
            <p:nvPr/>
          </p:nvSpPr>
          <p:spPr>
            <a:xfrm>
              <a:off x="2201227" y="1749894"/>
              <a:ext cx="7789545" cy="3467442"/>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CaixaDeTexto 13">
              <a:extLst>
                <a:ext uri="{FF2B5EF4-FFF2-40B4-BE49-F238E27FC236}">
                  <a16:creationId xmlns:a16="http://schemas.microsoft.com/office/drawing/2014/main" id="{573FAB2C-8C20-0A1C-A787-57438FDBA425}"/>
                </a:ext>
              </a:extLst>
            </p:cNvPr>
            <p:cNvSpPr txBox="1"/>
            <p:nvPr/>
          </p:nvSpPr>
          <p:spPr>
            <a:xfrm>
              <a:off x="2382989" y="2076956"/>
              <a:ext cx="3121092" cy="646331"/>
            </a:xfrm>
            <a:prstGeom prst="rect">
              <a:avLst/>
            </a:prstGeom>
            <a:noFill/>
          </p:spPr>
          <p:txBody>
            <a:bodyPr wrap="square">
              <a:spAutoFit/>
            </a:bodyPr>
            <a:lstStyle/>
            <a:p>
              <a:r>
                <a:rPr lang="pt-BR" b="1" dirty="0">
                  <a:effectLst/>
                </a:rPr>
                <a:t>Título do card </a:t>
              </a:r>
              <a:r>
                <a:rPr lang="pt-BR" b="1" dirty="0" err="1">
                  <a:effectLst/>
                </a:rPr>
                <a:t>lorem</a:t>
              </a:r>
              <a:r>
                <a:rPr lang="pt-BR" b="1" dirty="0">
                  <a:effectLst/>
                </a:rPr>
                <a:t> ipsum </a:t>
              </a:r>
              <a:r>
                <a:rPr lang="pt-BR" b="1" dirty="0" err="1">
                  <a:effectLst/>
                </a:rPr>
                <a:t>dolor</a:t>
              </a:r>
              <a:r>
                <a:rPr lang="pt-BR" b="1" dirty="0">
                  <a:effectLst/>
                </a:rPr>
                <a:t> </a:t>
              </a:r>
              <a:r>
                <a:rPr lang="pt-BR" b="1" dirty="0" err="1">
                  <a:effectLst/>
                </a:rPr>
                <a:t>sit</a:t>
              </a:r>
              <a:r>
                <a:rPr lang="pt-BR" b="1" dirty="0">
                  <a:effectLst/>
                </a:rPr>
                <a:t> </a:t>
              </a:r>
              <a:r>
                <a:rPr lang="pt-BR" b="1" dirty="0" err="1">
                  <a:effectLst/>
                </a:rPr>
                <a:t>amet</a:t>
              </a:r>
              <a:endParaRPr lang="pt-BR" b="1" dirty="0"/>
            </a:p>
          </p:txBody>
        </p:sp>
        <p:sp>
          <p:nvSpPr>
            <p:cNvPr id="15" name="CaixaDeTexto 14">
              <a:extLst>
                <a:ext uri="{FF2B5EF4-FFF2-40B4-BE49-F238E27FC236}">
                  <a16:creationId xmlns:a16="http://schemas.microsoft.com/office/drawing/2014/main" id="{369F9B96-AABB-2270-74A3-37604991211C}"/>
                </a:ext>
              </a:extLst>
            </p:cNvPr>
            <p:cNvSpPr txBox="1"/>
            <p:nvPr/>
          </p:nvSpPr>
          <p:spPr>
            <a:xfrm>
              <a:off x="2382988" y="2793459"/>
              <a:ext cx="3121093" cy="2062103"/>
            </a:xfrm>
            <a:prstGeom prst="rect">
              <a:avLst/>
            </a:prstGeom>
            <a:noFill/>
          </p:spPr>
          <p:txBody>
            <a:bodyPr wrap="square">
              <a:spAutoFit/>
            </a:bodyPr>
            <a:lstStyle/>
            <a:p>
              <a:r>
                <a:rPr lang="pt-BR" sz="1600">
                  <a:solidFill>
                    <a:schemeClr val="bg2">
                      <a:lumMod val="25000"/>
                    </a:schemeClr>
                  </a:solidFill>
                  <a:effectLst/>
                </a:rPr>
                <a:t>In </a:t>
              </a:r>
              <a:r>
                <a:rPr lang="pt-BR" sz="1600" err="1">
                  <a:solidFill>
                    <a:schemeClr val="bg2">
                      <a:lumMod val="25000"/>
                    </a:schemeClr>
                  </a:solidFill>
                  <a:effectLst/>
                </a:rPr>
                <a:t>pulvinar</a:t>
              </a:r>
              <a:r>
                <a:rPr lang="pt-BR" sz="1600">
                  <a:solidFill>
                    <a:schemeClr val="bg2">
                      <a:lumMod val="25000"/>
                    </a:schemeClr>
                  </a:solidFill>
                  <a:effectLst/>
                </a:rPr>
                <a:t> </a:t>
              </a:r>
              <a:r>
                <a:rPr lang="pt-BR" sz="1600" err="1">
                  <a:solidFill>
                    <a:schemeClr val="bg2">
                      <a:lumMod val="25000"/>
                    </a:schemeClr>
                  </a:solidFill>
                  <a:effectLst/>
                </a:rPr>
                <a:t>odio</a:t>
              </a:r>
              <a:r>
                <a:rPr lang="pt-BR" sz="1600">
                  <a:solidFill>
                    <a:schemeClr val="bg2">
                      <a:lumMod val="25000"/>
                    </a:schemeClr>
                  </a:solidFill>
                  <a:effectLst/>
                </a:rPr>
                <a:t> nunc, ut </a:t>
              </a:r>
              <a:r>
                <a:rPr lang="pt-BR" sz="1600" err="1">
                  <a:solidFill>
                    <a:schemeClr val="bg2">
                      <a:lumMod val="25000"/>
                    </a:schemeClr>
                  </a:solidFill>
                  <a:effectLst/>
                </a:rPr>
                <a:t>commodo</a:t>
              </a:r>
              <a:r>
                <a:rPr lang="pt-BR" sz="1600">
                  <a:solidFill>
                    <a:schemeClr val="bg2">
                      <a:lumMod val="25000"/>
                    </a:schemeClr>
                  </a:solidFill>
                  <a:effectLst/>
                </a:rPr>
                <a:t> </a:t>
              </a:r>
              <a:r>
                <a:rPr lang="pt-BR" sz="1600" err="1">
                  <a:solidFill>
                    <a:schemeClr val="bg2">
                      <a:lumMod val="25000"/>
                    </a:schemeClr>
                  </a:solidFill>
                  <a:effectLst/>
                </a:rPr>
                <a:t>lacus</a:t>
              </a:r>
              <a:r>
                <a:rPr lang="pt-BR" sz="1600">
                  <a:solidFill>
                    <a:schemeClr val="bg2">
                      <a:lumMod val="25000"/>
                    </a:schemeClr>
                  </a:solidFill>
                  <a:effectLst/>
                </a:rPr>
                <a:t> </a:t>
              </a:r>
              <a:r>
                <a:rPr lang="pt-BR" sz="1600" err="1">
                  <a:solidFill>
                    <a:schemeClr val="bg2">
                      <a:lumMod val="25000"/>
                    </a:schemeClr>
                  </a:solidFill>
                  <a:effectLst/>
                </a:rPr>
                <a:t>feugiat</a:t>
              </a:r>
              <a:r>
                <a:rPr lang="pt-BR" sz="1600">
                  <a:solidFill>
                    <a:schemeClr val="bg2">
                      <a:lumMod val="25000"/>
                    </a:schemeClr>
                  </a:solidFill>
                  <a:effectLst/>
                </a:rPr>
                <a:t> in. In </a:t>
              </a:r>
              <a:r>
                <a:rPr lang="pt-BR" sz="1600" err="1">
                  <a:solidFill>
                    <a:schemeClr val="bg2">
                      <a:lumMod val="25000"/>
                    </a:schemeClr>
                  </a:solidFill>
                  <a:effectLst/>
                </a:rPr>
                <a:t>imperdiet</a:t>
              </a:r>
              <a:r>
                <a:rPr lang="pt-BR" sz="1600">
                  <a:solidFill>
                    <a:schemeClr val="bg2">
                      <a:lumMod val="25000"/>
                    </a:schemeClr>
                  </a:solidFill>
                  <a:effectLst/>
                </a:rPr>
                <a:t> </a:t>
              </a:r>
              <a:r>
                <a:rPr lang="pt-BR" sz="1600" err="1">
                  <a:solidFill>
                    <a:schemeClr val="bg2">
                      <a:lumMod val="25000"/>
                    </a:schemeClr>
                  </a:solidFill>
                  <a:effectLst/>
                </a:rPr>
                <a:t>tortor</a:t>
              </a:r>
              <a:r>
                <a:rPr lang="pt-BR" sz="1600">
                  <a:solidFill>
                    <a:schemeClr val="bg2">
                      <a:lumMod val="25000"/>
                    </a:schemeClr>
                  </a:solidFill>
                  <a:effectLst/>
                </a:rPr>
                <a:t> ac </a:t>
              </a:r>
              <a:r>
                <a:rPr lang="pt-BR" sz="1600" err="1">
                  <a:solidFill>
                    <a:schemeClr val="bg2">
                      <a:lumMod val="25000"/>
                    </a:schemeClr>
                  </a:solidFill>
                  <a:effectLst/>
                </a:rPr>
                <a:t>risus</a:t>
              </a:r>
              <a:r>
                <a:rPr lang="pt-BR" sz="1600">
                  <a:solidFill>
                    <a:schemeClr val="bg2">
                      <a:lumMod val="25000"/>
                    </a:schemeClr>
                  </a:solidFill>
                  <a:effectLst/>
                </a:rPr>
                <a:t> </a:t>
              </a:r>
              <a:r>
                <a:rPr lang="pt-BR" sz="1600" err="1">
                  <a:solidFill>
                    <a:schemeClr val="bg2">
                      <a:lumMod val="25000"/>
                    </a:schemeClr>
                  </a:solidFill>
                  <a:effectLst/>
                </a:rPr>
                <a:t>hendrerit</a:t>
              </a:r>
              <a:r>
                <a:rPr lang="pt-BR" sz="1600">
                  <a:solidFill>
                    <a:schemeClr val="bg2">
                      <a:lumMod val="25000"/>
                    </a:schemeClr>
                  </a:solidFill>
                  <a:effectLst/>
                </a:rPr>
                <a:t> </a:t>
              </a:r>
              <a:r>
                <a:rPr lang="pt-BR" sz="1600" err="1">
                  <a:solidFill>
                    <a:schemeClr val="bg2">
                      <a:lumMod val="25000"/>
                    </a:schemeClr>
                  </a:solidFill>
                  <a:effectLst/>
                </a:rPr>
                <a:t>ultrices</a:t>
              </a:r>
              <a:r>
                <a:rPr lang="pt-BR" sz="1600">
                  <a:solidFill>
                    <a:schemeClr val="bg2">
                      <a:lumMod val="25000"/>
                    </a:schemeClr>
                  </a:solidFill>
                  <a:effectLst/>
                </a:rPr>
                <a:t>, </a:t>
              </a:r>
              <a:r>
                <a:rPr lang="pt-BR" sz="1600" err="1">
                  <a:solidFill>
                    <a:schemeClr val="bg2">
                      <a:lumMod val="25000"/>
                    </a:schemeClr>
                  </a:solidFill>
                  <a:effectLst/>
                </a:rPr>
                <a:t>suspendisse</a:t>
              </a:r>
              <a:r>
                <a:rPr lang="pt-BR" sz="1600">
                  <a:solidFill>
                    <a:schemeClr val="bg2">
                      <a:lumMod val="25000"/>
                    </a:schemeClr>
                  </a:solidFill>
                  <a:effectLst/>
                </a:rPr>
                <a:t> </a:t>
              </a:r>
              <a:r>
                <a:rPr lang="pt-BR" sz="1600" err="1">
                  <a:solidFill>
                    <a:schemeClr val="bg2">
                      <a:lumMod val="25000"/>
                    </a:schemeClr>
                  </a:solidFill>
                  <a:effectLst/>
                </a:rPr>
                <a:t>potenti</a:t>
              </a:r>
              <a:r>
                <a:rPr lang="pt-BR" sz="1600">
                  <a:solidFill>
                    <a:schemeClr val="bg2">
                      <a:lumMod val="25000"/>
                    </a:schemeClr>
                  </a:solidFill>
                  <a:effectLst/>
                </a:rPr>
                <a:t>. </a:t>
              </a:r>
              <a:r>
                <a:rPr lang="pt-BR" sz="1600" err="1">
                  <a:solidFill>
                    <a:schemeClr val="bg2">
                      <a:lumMod val="25000"/>
                    </a:schemeClr>
                  </a:solidFill>
                  <a:effectLst/>
                </a:rPr>
                <a:t>Maecenas</a:t>
              </a:r>
              <a:r>
                <a:rPr lang="pt-BR" sz="1600">
                  <a:solidFill>
                    <a:schemeClr val="bg2">
                      <a:lumMod val="25000"/>
                    </a:schemeClr>
                  </a:solidFill>
                  <a:effectLst/>
                </a:rPr>
                <a:t> vitae </a:t>
              </a:r>
              <a:r>
                <a:rPr lang="pt-BR" sz="1600" err="1">
                  <a:solidFill>
                    <a:schemeClr val="bg2">
                      <a:lumMod val="25000"/>
                    </a:schemeClr>
                  </a:solidFill>
                  <a:effectLst/>
                </a:rPr>
                <a:t>elit</a:t>
              </a:r>
              <a:r>
                <a:rPr lang="pt-BR" sz="1600">
                  <a:solidFill>
                    <a:schemeClr val="bg2">
                      <a:lumMod val="25000"/>
                    </a:schemeClr>
                  </a:solidFill>
                  <a:effectLst/>
                </a:rPr>
                <a:t> </a:t>
              </a:r>
              <a:r>
                <a:rPr lang="pt-BR" sz="1600" err="1">
                  <a:solidFill>
                    <a:schemeClr val="bg2">
                      <a:lumMod val="25000"/>
                    </a:schemeClr>
                  </a:solidFill>
                  <a:effectLst/>
                </a:rPr>
                <a:t>ligula</a:t>
              </a:r>
              <a:r>
                <a:rPr lang="pt-BR" sz="1600">
                  <a:solidFill>
                    <a:schemeClr val="bg2">
                      <a:lumMod val="25000"/>
                    </a:schemeClr>
                  </a:solidFill>
                  <a:effectLst/>
                </a:rPr>
                <a:t>. </a:t>
              </a:r>
              <a:r>
                <a:rPr lang="pt-BR" sz="1600" err="1">
                  <a:solidFill>
                    <a:schemeClr val="bg2">
                      <a:lumMod val="25000"/>
                    </a:schemeClr>
                  </a:solidFill>
                  <a:effectLst/>
                </a:rPr>
                <a:t>Sed</a:t>
              </a:r>
              <a:r>
                <a:rPr lang="pt-BR" sz="1600">
                  <a:solidFill>
                    <a:schemeClr val="bg2">
                      <a:lumMod val="25000"/>
                    </a:schemeClr>
                  </a:solidFill>
                  <a:effectLst/>
                </a:rPr>
                <a:t> </a:t>
              </a:r>
              <a:r>
                <a:rPr lang="pt-BR" sz="1600" err="1">
                  <a:solidFill>
                    <a:schemeClr val="bg2">
                      <a:lumMod val="25000"/>
                    </a:schemeClr>
                  </a:solidFill>
                  <a:effectLst/>
                </a:rPr>
                <a:t>sed</a:t>
              </a:r>
              <a:r>
                <a:rPr lang="pt-BR" sz="1600">
                  <a:solidFill>
                    <a:schemeClr val="bg2">
                      <a:lumMod val="25000"/>
                    </a:schemeClr>
                  </a:solidFill>
                  <a:effectLst/>
                </a:rPr>
                <a:t> </a:t>
              </a:r>
              <a:r>
                <a:rPr lang="pt-BR" sz="1600" err="1">
                  <a:solidFill>
                    <a:schemeClr val="bg2">
                      <a:lumMod val="25000"/>
                    </a:schemeClr>
                  </a:solidFill>
                  <a:effectLst/>
                </a:rPr>
                <a:t>turpis</a:t>
              </a:r>
              <a:r>
                <a:rPr lang="pt-BR" sz="1600">
                  <a:solidFill>
                    <a:schemeClr val="bg2">
                      <a:lumMod val="25000"/>
                    </a:schemeClr>
                  </a:solidFill>
                  <a:effectLst/>
                </a:rPr>
                <a:t> </a:t>
              </a:r>
              <a:r>
                <a:rPr lang="pt-BR" sz="1600" err="1">
                  <a:solidFill>
                    <a:schemeClr val="bg2">
                      <a:lumMod val="25000"/>
                    </a:schemeClr>
                  </a:solidFill>
                  <a:effectLst/>
                </a:rPr>
                <a:t>purus</a:t>
              </a:r>
              <a:r>
                <a:rPr lang="pt-BR" sz="1600">
                  <a:solidFill>
                    <a:schemeClr val="bg2">
                      <a:lumMod val="25000"/>
                    </a:schemeClr>
                  </a:solidFill>
                  <a:effectLst/>
                </a:rPr>
                <a:t>, </a:t>
              </a:r>
              <a:r>
                <a:rPr lang="pt-BR" sz="1600" err="1">
                  <a:solidFill>
                    <a:schemeClr val="bg2">
                      <a:lumMod val="25000"/>
                    </a:schemeClr>
                  </a:solidFill>
                  <a:effectLst/>
                </a:rPr>
                <a:t>nam</a:t>
              </a:r>
              <a:r>
                <a:rPr lang="pt-BR" sz="1600">
                  <a:solidFill>
                    <a:schemeClr val="bg2">
                      <a:lumMod val="25000"/>
                    </a:schemeClr>
                  </a:solidFill>
                  <a:effectLst/>
                </a:rPr>
                <a:t> in </a:t>
              </a:r>
              <a:r>
                <a:rPr lang="pt-BR" sz="1600" err="1">
                  <a:solidFill>
                    <a:schemeClr val="bg2">
                      <a:lumMod val="25000"/>
                    </a:schemeClr>
                  </a:solidFill>
                  <a:effectLst/>
                </a:rPr>
                <a:t>enim</a:t>
              </a:r>
              <a:r>
                <a:rPr lang="pt-BR" sz="1600">
                  <a:solidFill>
                    <a:schemeClr val="bg2">
                      <a:lumMod val="25000"/>
                    </a:schemeClr>
                  </a:solidFill>
                  <a:effectLst/>
                </a:rPr>
                <a:t> </a:t>
              </a:r>
              <a:r>
                <a:rPr lang="pt-BR" sz="1600" err="1">
                  <a:solidFill>
                    <a:schemeClr val="bg2">
                      <a:lumMod val="25000"/>
                    </a:schemeClr>
                  </a:solidFill>
                  <a:effectLst/>
                </a:rPr>
                <a:t>metus</a:t>
              </a:r>
              <a:r>
                <a:rPr lang="pt-BR" sz="1600">
                  <a:solidFill>
                    <a:schemeClr val="bg2">
                      <a:lumMod val="25000"/>
                    </a:schemeClr>
                  </a:solidFill>
                  <a:effectLst/>
                </a:rPr>
                <a:t>, </a:t>
              </a:r>
              <a:r>
                <a:rPr lang="pt-BR" sz="1600" err="1">
                  <a:solidFill>
                    <a:schemeClr val="bg2">
                      <a:lumMod val="25000"/>
                    </a:schemeClr>
                  </a:solidFill>
                  <a:effectLst/>
                </a:rPr>
                <a:t>pellentesque</a:t>
              </a:r>
              <a:r>
                <a:rPr lang="pt-BR" sz="1600">
                  <a:solidFill>
                    <a:schemeClr val="bg2">
                      <a:lumMod val="25000"/>
                    </a:schemeClr>
                  </a:solidFill>
                  <a:effectLst/>
                </a:rPr>
                <a:t> </a:t>
              </a:r>
              <a:r>
                <a:rPr lang="pt-BR" sz="1600" err="1">
                  <a:solidFill>
                    <a:schemeClr val="bg2">
                      <a:lumMod val="25000"/>
                    </a:schemeClr>
                  </a:solidFill>
                  <a:effectLst/>
                </a:rPr>
                <a:t>dictum</a:t>
              </a:r>
              <a:r>
                <a:rPr lang="pt-BR" sz="1600">
                  <a:solidFill>
                    <a:schemeClr val="bg2">
                      <a:lumMod val="25000"/>
                    </a:schemeClr>
                  </a:solidFill>
                  <a:effectLst/>
                </a:rPr>
                <a:t>, </a:t>
              </a:r>
              <a:r>
                <a:rPr lang="pt-BR" sz="1600" err="1">
                  <a:solidFill>
                    <a:schemeClr val="bg2">
                      <a:lumMod val="25000"/>
                    </a:schemeClr>
                  </a:solidFill>
                  <a:effectLst/>
                </a:rPr>
                <a:t>tortor</a:t>
              </a:r>
              <a:r>
                <a:rPr lang="pt-BR" sz="1600">
                  <a:solidFill>
                    <a:schemeClr val="bg2">
                      <a:lumMod val="25000"/>
                    </a:schemeClr>
                  </a:solidFill>
                  <a:effectLst/>
                </a:rPr>
                <a:t> id </a:t>
              </a:r>
              <a:r>
                <a:rPr lang="pt-BR" sz="1600" err="1">
                  <a:solidFill>
                    <a:schemeClr val="bg2">
                      <a:lumMod val="25000"/>
                    </a:schemeClr>
                  </a:solidFill>
                  <a:effectLst/>
                </a:rPr>
                <a:t>cursus</a:t>
              </a:r>
              <a:r>
                <a:rPr lang="pt-BR" sz="1600">
                  <a:solidFill>
                    <a:schemeClr val="bg2">
                      <a:lumMod val="25000"/>
                    </a:schemeClr>
                  </a:solidFill>
                  <a:effectLst/>
                </a:rPr>
                <a:t> </a:t>
              </a:r>
              <a:r>
                <a:rPr lang="pt-BR" sz="1600" err="1">
                  <a:solidFill>
                    <a:schemeClr val="bg2">
                      <a:lumMod val="25000"/>
                    </a:schemeClr>
                  </a:solidFill>
                  <a:effectLst/>
                </a:rPr>
                <a:t>posuere</a:t>
              </a:r>
              <a:r>
                <a:rPr lang="pt-BR" sz="1600">
                  <a:solidFill>
                    <a:schemeClr val="bg2">
                      <a:lumMod val="25000"/>
                    </a:schemeClr>
                  </a:solidFill>
                  <a:effectLst/>
                </a:rPr>
                <a:t>.</a:t>
              </a:r>
            </a:p>
          </p:txBody>
        </p:sp>
        <p:sp>
          <p:nvSpPr>
            <p:cNvPr id="28" name="CaixaDeTexto 27">
              <a:extLst>
                <a:ext uri="{FF2B5EF4-FFF2-40B4-BE49-F238E27FC236}">
                  <a16:creationId xmlns:a16="http://schemas.microsoft.com/office/drawing/2014/main" id="{6D18D229-255E-1562-FBC9-5468BDFB6630}"/>
                </a:ext>
              </a:extLst>
            </p:cNvPr>
            <p:cNvSpPr txBox="1"/>
            <p:nvPr/>
          </p:nvSpPr>
          <p:spPr>
            <a:xfrm>
              <a:off x="6633275" y="2076956"/>
              <a:ext cx="3121092" cy="646331"/>
            </a:xfrm>
            <a:prstGeom prst="rect">
              <a:avLst/>
            </a:prstGeom>
            <a:noFill/>
          </p:spPr>
          <p:txBody>
            <a:bodyPr wrap="square">
              <a:spAutoFit/>
            </a:bodyPr>
            <a:lstStyle/>
            <a:p>
              <a:r>
                <a:rPr lang="pt-BR" b="1" dirty="0">
                  <a:effectLst/>
                </a:rPr>
                <a:t>Título do card </a:t>
              </a:r>
              <a:r>
                <a:rPr lang="pt-BR" b="1" dirty="0" err="1">
                  <a:effectLst/>
                </a:rPr>
                <a:t>lorem</a:t>
              </a:r>
              <a:r>
                <a:rPr lang="pt-BR" b="1" dirty="0">
                  <a:effectLst/>
                </a:rPr>
                <a:t> ipsum </a:t>
              </a:r>
              <a:r>
                <a:rPr lang="pt-BR" b="1" dirty="0" err="1">
                  <a:effectLst/>
                </a:rPr>
                <a:t>dolor</a:t>
              </a:r>
              <a:r>
                <a:rPr lang="pt-BR" b="1" dirty="0">
                  <a:effectLst/>
                </a:rPr>
                <a:t> </a:t>
              </a:r>
              <a:r>
                <a:rPr lang="pt-BR" b="1" dirty="0" err="1">
                  <a:effectLst/>
                </a:rPr>
                <a:t>sit</a:t>
              </a:r>
              <a:r>
                <a:rPr lang="pt-BR" b="1" dirty="0">
                  <a:effectLst/>
                </a:rPr>
                <a:t> </a:t>
              </a:r>
              <a:r>
                <a:rPr lang="pt-BR" b="1" dirty="0" err="1">
                  <a:effectLst/>
                </a:rPr>
                <a:t>amet</a:t>
              </a:r>
              <a:endParaRPr lang="pt-BR" b="1" dirty="0"/>
            </a:p>
          </p:txBody>
        </p:sp>
        <p:sp>
          <p:nvSpPr>
            <p:cNvPr id="30" name="CaixaDeTexto 29">
              <a:extLst>
                <a:ext uri="{FF2B5EF4-FFF2-40B4-BE49-F238E27FC236}">
                  <a16:creationId xmlns:a16="http://schemas.microsoft.com/office/drawing/2014/main" id="{98D6D746-A8DD-63FE-8E32-0CA33056FA39}"/>
                </a:ext>
              </a:extLst>
            </p:cNvPr>
            <p:cNvSpPr txBox="1"/>
            <p:nvPr/>
          </p:nvSpPr>
          <p:spPr>
            <a:xfrm>
              <a:off x="6633274" y="2793459"/>
              <a:ext cx="3121093" cy="2062103"/>
            </a:xfrm>
            <a:prstGeom prst="rect">
              <a:avLst/>
            </a:prstGeom>
            <a:noFill/>
          </p:spPr>
          <p:txBody>
            <a:bodyPr wrap="square">
              <a:spAutoFit/>
            </a:bodyPr>
            <a:lstStyle/>
            <a:p>
              <a:r>
                <a:rPr lang="pt-BR" sz="1600">
                  <a:solidFill>
                    <a:schemeClr val="bg2">
                      <a:lumMod val="25000"/>
                    </a:schemeClr>
                  </a:solidFill>
                  <a:effectLst/>
                </a:rPr>
                <a:t>In </a:t>
              </a:r>
              <a:r>
                <a:rPr lang="pt-BR" sz="1600" err="1">
                  <a:solidFill>
                    <a:schemeClr val="bg2">
                      <a:lumMod val="25000"/>
                    </a:schemeClr>
                  </a:solidFill>
                  <a:effectLst/>
                </a:rPr>
                <a:t>pulvinar</a:t>
              </a:r>
              <a:r>
                <a:rPr lang="pt-BR" sz="1600">
                  <a:solidFill>
                    <a:schemeClr val="bg2">
                      <a:lumMod val="25000"/>
                    </a:schemeClr>
                  </a:solidFill>
                  <a:effectLst/>
                </a:rPr>
                <a:t> </a:t>
              </a:r>
              <a:r>
                <a:rPr lang="pt-BR" sz="1600" err="1">
                  <a:solidFill>
                    <a:schemeClr val="bg2">
                      <a:lumMod val="25000"/>
                    </a:schemeClr>
                  </a:solidFill>
                  <a:effectLst/>
                </a:rPr>
                <a:t>odio</a:t>
              </a:r>
              <a:r>
                <a:rPr lang="pt-BR" sz="1600">
                  <a:solidFill>
                    <a:schemeClr val="bg2">
                      <a:lumMod val="25000"/>
                    </a:schemeClr>
                  </a:solidFill>
                  <a:effectLst/>
                </a:rPr>
                <a:t> nunc, ut </a:t>
              </a:r>
              <a:r>
                <a:rPr lang="pt-BR" sz="1600" err="1">
                  <a:solidFill>
                    <a:schemeClr val="bg2">
                      <a:lumMod val="25000"/>
                    </a:schemeClr>
                  </a:solidFill>
                  <a:effectLst/>
                </a:rPr>
                <a:t>commodo</a:t>
              </a:r>
              <a:r>
                <a:rPr lang="pt-BR" sz="1600">
                  <a:solidFill>
                    <a:schemeClr val="bg2">
                      <a:lumMod val="25000"/>
                    </a:schemeClr>
                  </a:solidFill>
                  <a:effectLst/>
                </a:rPr>
                <a:t> </a:t>
              </a:r>
              <a:r>
                <a:rPr lang="pt-BR" sz="1600" err="1">
                  <a:solidFill>
                    <a:schemeClr val="bg2">
                      <a:lumMod val="25000"/>
                    </a:schemeClr>
                  </a:solidFill>
                  <a:effectLst/>
                </a:rPr>
                <a:t>lacus</a:t>
              </a:r>
              <a:r>
                <a:rPr lang="pt-BR" sz="1600">
                  <a:solidFill>
                    <a:schemeClr val="bg2">
                      <a:lumMod val="25000"/>
                    </a:schemeClr>
                  </a:solidFill>
                  <a:effectLst/>
                </a:rPr>
                <a:t> </a:t>
              </a:r>
              <a:r>
                <a:rPr lang="pt-BR" sz="1600" err="1">
                  <a:solidFill>
                    <a:schemeClr val="bg2">
                      <a:lumMod val="25000"/>
                    </a:schemeClr>
                  </a:solidFill>
                  <a:effectLst/>
                </a:rPr>
                <a:t>feugiat</a:t>
              </a:r>
              <a:r>
                <a:rPr lang="pt-BR" sz="1600">
                  <a:solidFill>
                    <a:schemeClr val="bg2">
                      <a:lumMod val="25000"/>
                    </a:schemeClr>
                  </a:solidFill>
                  <a:effectLst/>
                </a:rPr>
                <a:t> in. In </a:t>
              </a:r>
              <a:r>
                <a:rPr lang="pt-BR" sz="1600" err="1">
                  <a:solidFill>
                    <a:schemeClr val="bg2">
                      <a:lumMod val="25000"/>
                    </a:schemeClr>
                  </a:solidFill>
                  <a:effectLst/>
                </a:rPr>
                <a:t>imperdiet</a:t>
              </a:r>
              <a:r>
                <a:rPr lang="pt-BR" sz="1600">
                  <a:solidFill>
                    <a:schemeClr val="bg2">
                      <a:lumMod val="25000"/>
                    </a:schemeClr>
                  </a:solidFill>
                  <a:effectLst/>
                </a:rPr>
                <a:t> </a:t>
              </a:r>
              <a:r>
                <a:rPr lang="pt-BR" sz="1600" err="1">
                  <a:solidFill>
                    <a:schemeClr val="bg2">
                      <a:lumMod val="25000"/>
                    </a:schemeClr>
                  </a:solidFill>
                  <a:effectLst/>
                </a:rPr>
                <a:t>tortor</a:t>
              </a:r>
              <a:r>
                <a:rPr lang="pt-BR" sz="1600">
                  <a:solidFill>
                    <a:schemeClr val="bg2">
                      <a:lumMod val="25000"/>
                    </a:schemeClr>
                  </a:solidFill>
                  <a:effectLst/>
                </a:rPr>
                <a:t> ac </a:t>
              </a:r>
              <a:r>
                <a:rPr lang="pt-BR" sz="1600" err="1">
                  <a:solidFill>
                    <a:schemeClr val="bg2">
                      <a:lumMod val="25000"/>
                    </a:schemeClr>
                  </a:solidFill>
                  <a:effectLst/>
                </a:rPr>
                <a:t>risus</a:t>
              </a:r>
              <a:r>
                <a:rPr lang="pt-BR" sz="1600">
                  <a:solidFill>
                    <a:schemeClr val="bg2">
                      <a:lumMod val="25000"/>
                    </a:schemeClr>
                  </a:solidFill>
                  <a:effectLst/>
                </a:rPr>
                <a:t> </a:t>
              </a:r>
              <a:r>
                <a:rPr lang="pt-BR" sz="1600" err="1">
                  <a:solidFill>
                    <a:schemeClr val="bg2">
                      <a:lumMod val="25000"/>
                    </a:schemeClr>
                  </a:solidFill>
                  <a:effectLst/>
                </a:rPr>
                <a:t>hendrerit</a:t>
              </a:r>
              <a:r>
                <a:rPr lang="pt-BR" sz="1600">
                  <a:solidFill>
                    <a:schemeClr val="bg2">
                      <a:lumMod val="25000"/>
                    </a:schemeClr>
                  </a:solidFill>
                  <a:effectLst/>
                </a:rPr>
                <a:t> </a:t>
              </a:r>
              <a:r>
                <a:rPr lang="pt-BR" sz="1600" err="1">
                  <a:solidFill>
                    <a:schemeClr val="bg2">
                      <a:lumMod val="25000"/>
                    </a:schemeClr>
                  </a:solidFill>
                  <a:effectLst/>
                </a:rPr>
                <a:t>ultrices</a:t>
              </a:r>
              <a:r>
                <a:rPr lang="pt-BR" sz="1600">
                  <a:solidFill>
                    <a:schemeClr val="bg2">
                      <a:lumMod val="25000"/>
                    </a:schemeClr>
                  </a:solidFill>
                  <a:effectLst/>
                </a:rPr>
                <a:t>, </a:t>
              </a:r>
              <a:r>
                <a:rPr lang="pt-BR" sz="1600" err="1">
                  <a:solidFill>
                    <a:schemeClr val="bg2">
                      <a:lumMod val="25000"/>
                    </a:schemeClr>
                  </a:solidFill>
                  <a:effectLst/>
                </a:rPr>
                <a:t>suspendisse</a:t>
              </a:r>
              <a:r>
                <a:rPr lang="pt-BR" sz="1600">
                  <a:solidFill>
                    <a:schemeClr val="bg2">
                      <a:lumMod val="25000"/>
                    </a:schemeClr>
                  </a:solidFill>
                  <a:effectLst/>
                </a:rPr>
                <a:t> </a:t>
              </a:r>
              <a:r>
                <a:rPr lang="pt-BR" sz="1600" err="1">
                  <a:solidFill>
                    <a:schemeClr val="bg2">
                      <a:lumMod val="25000"/>
                    </a:schemeClr>
                  </a:solidFill>
                  <a:effectLst/>
                </a:rPr>
                <a:t>potenti</a:t>
              </a:r>
              <a:r>
                <a:rPr lang="pt-BR" sz="1600">
                  <a:solidFill>
                    <a:schemeClr val="bg2">
                      <a:lumMod val="25000"/>
                    </a:schemeClr>
                  </a:solidFill>
                  <a:effectLst/>
                </a:rPr>
                <a:t>. </a:t>
              </a:r>
              <a:r>
                <a:rPr lang="pt-BR" sz="1600" err="1">
                  <a:solidFill>
                    <a:schemeClr val="bg2">
                      <a:lumMod val="25000"/>
                    </a:schemeClr>
                  </a:solidFill>
                  <a:effectLst/>
                </a:rPr>
                <a:t>Maecenas</a:t>
              </a:r>
              <a:r>
                <a:rPr lang="pt-BR" sz="1600">
                  <a:solidFill>
                    <a:schemeClr val="bg2">
                      <a:lumMod val="25000"/>
                    </a:schemeClr>
                  </a:solidFill>
                  <a:effectLst/>
                </a:rPr>
                <a:t> vitae </a:t>
              </a:r>
              <a:r>
                <a:rPr lang="pt-BR" sz="1600" err="1">
                  <a:solidFill>
                    <a:schemeClr val="bg2">
                      <a:lumMod val="25000"/>
                    </a:schemeClr>
                  </a:solidFill>
                  <a:effectLst/>
                </a:rPr>
                <a:t>elit</a:t>
              </a:r>
              <a:r>
                <a:rPr lang="pt-BR" sz="1600">
                  <a:solidFill>
                    <a:schemeClr val="bg2">
                      <a:lumMod val="25000"/>
                    </a:schemeClr>
                  </a:solidFill>
                  <a:effectLst/>
                </a:rPr>
                <a:t> </a:t>
              </a:r>
              <a:r>
                <a:rPr lang="pt-BR" sz="1600" err="1">
                  <a:solidFill>
                    <a:schemeClr val="bg2">
                      <a:lumMod val="25000"/>
                    </a:schemeClr>
                  </a:solidFill>
                  <a:effectLst/>
                </a:rPr>
                <a:t>ligula</a:t>
              </a:r>
              <a:r>
                <a:rPr lang="pt-BR" sz="1600">
                  <a:solidFill>
                    <a:schemeClr val="bg2">
                      <a:lumMod val="25000"/>
                    </a:schemeClr>
                  </a:solidFill>
                  <a:effectLst/>
                </a:rPr>
                <a:t>. </a:t>
              </a:r>
              <a:r>
                <a:rPr lang="pt-BR" sz="1600" err="1">
                  <a:solidFill>
                    <a:schemeClr val="bg2">
                      <a:lumMod val="25000"/>
                    </a:schemeClr>
                  </a:solidFill>
                  <a:effectLst/>
                </a:rPr>
                <a:t>Sed</a:t>
              </a:r>
              <a:r>
                <a:rPr lang="pt-BR" sz="1600">
                  <a:solidFill>
                    <a:schemeClr val="bg2">
                      <a:lumMod val="25000"/>
                    </a:schemeClr>
                  </a:solidFill>
                  <a:effectLst/>
                </a:rPr>
                <a:t> </a:t>
              </a:r>
              <a:r>
                <a:rPr lang="pt-BR" sz="1600" err="1">
                  <a:solidFill>
                    <a:schemeClr val="bg2">
                      <a:lumMod val="25000"/>
                    </a:schemeClr>
                  </a:solidFill>
                  <a:effectLst/>
                </a:rPr>
                <a:t>sed</a:t>
              </a:r>
              <a:r>
                <a:rPr lang="pt-BR" sz="1600">
                  <a:solidFill>
                    <a:schemeClr val="bg2">
                      <a:lumMod val="25000"/>
                    </a:schemeClr>
                  </a:solidFill>
                  <a:effectLst/>
                </a:rPr>
                <a:t> </a:t>
              </a:r>
              <a:r>
                <a:rPr lang="pt-BR" sz="1600" err="1">
                  <a:solidFill>
                    <a:schemeClr val="bg2">
                      <a:lumMod val="25000"/>
                    </a:schemeClr>
                  </a:solidFill>
                  <a:effectLst/>
                </a:rPr>
                <a:t>turpis</a:t>
              </a:r>
              <a:r>
                <a:rPr lang="pt-BR" sz="1600">
                  <a:solidFill>
                    <a:schemeClr val="bg2">
                      <a:lumMod val="25000"/>
                    </a:schemeClr>
                  </a:solidFill>
                  <a:effectLst/>
                </a:rPr>
                <a:t> </a:t>
              </a:r>
              <a:r>
                <a:rPr lang="pt-BR" sz="1600" err="1">
                  <a:solidFill>
                    <a:schemeClr val="bg2">
                      <a:lumMod val="25000"/>
                    </a:schemeClr>
                  </a:solidFill>
                  <a:effectLst/>
                </a:rPr>
                <a:t>purus</a:t>
              </a:r>
              <a:r>
                <a:rPr lang="pt-BR" sz="1600">
                  <a:solidFill>
                    <a:schemeClr val="bg2">
                      <a:lumMod val="25000"/>
                    </a:schemeClr>
                  </a:solidFill>
                  <a:effectLst/>
                </a:rPr>
                <a:t>, </a:t>
              </a:r>
              <a:r>
                <a:rPr lang="pt-BR" sz="1600" err="1">
                  <a:solidFill>
                    <a:schemeClr val="bg2">
                      <a:lumMod val="25000"/>
                    </a:schemeClr>
                  </a:solidFill>
                  <a:effectLst/>
                </a:rPr>
                <a:t>nam</a:t>
              </a:r>
              <a:r>
                <a:rPr lang="pt-BR" sz="1600">
                  <a:solidFill>
                    <a:schemeClr val="bg2">
                      <a:lumMod val="25000"/>
                    </a:schemeClr>
                  </a:solidFill>
                  <a:effectLst/>
                </a:rPr>
                <a:t> in </a:t>
              </a:r>
              <a:r>
                <a:rPr lang="pt-BR" sz="1600" err="1">
                  <a:solidFill>
                    <a:schemeClr val="bg2">
                      <a:lumMod val="25000"/>
                    </a:schemeClr>
                  </a:solidFill>
                  <a:effectLst/>
                </a:rPr>
                <a:t>enim</a:t>
              </a:r>
              <a:r>
                <a:rPr lang="pt-BR" sz="1600">
                  <a:solidFill>
                    <a:schemeClr val="bg2">
                      <a:lumMod val="25000"/>
                    </a:schemeClr>
                  </a:solidFill>
                  <a:effectLst/>
                </a:rPr>
                <a:t> </a:t>
              </a:r>
              <a:r>
                <a:rPr lang="pt-BR" sz="1600" err="1">
                  <a:solidFill>
                    <a:schemeClr val="bg2">
                      <a:lumMod val="25000"/>
                    </a:schemeClr>
                  </a:solidFill>
                  <a:effectLst/>
                </a:rPr>
                <a:t>metus</a:t>
              </a:r>
              <a:r>
                <a:rPr lang="pt-BR" sz="1600">
                  <a:solidFill>
                    <a:schemeClr val="bg2">
                      <a:lumMod val="25000"/>
                    </a:schemeClr>
                  </a:solidFill>
                  <a:effectLst/>
                </a:rPr>
                <a:t>, </a:t>
              </a:r>
              <a:r>
                <a:rPr lang="pt-BR" sz="1600" err="1">
                  <a:solidFill>
                    <a:schemeClr val="bg2">
                      <a:lumMod val="25000"/>
                    </a:schemeClr>
                  </a:solidFill>
                  <a:effectLst/>
                </a:rPr>
                <a:t>pellentesque</a:t>
              </a:r>
              <a:r>
                <a:rPr lang="pt-BR" sz="1600">
                  <a:solidFill>
                    <a:schemeClr val="bg2">
                      <a:lumMod val="25000"/>
                    </a:schemeClr>
                  </a:solidFill>
                  <a:effectLst/>
                </a:rPr>
                <a:t> </a:t>
              </a:r>
              <a:r>
                <a:rPr lang="pt-BR" sz="1600" err="1">
                  <a:solidFill>
                    <a:schemeClr val="bg2">
                      <a:lumMod val="25000"/>
                    </a:schemeClr>
                  </a:solidFill>
                  <a:effectLst/>
                </a:rPr>
                <a:t>dictum</a:t>
              </a:r>
              <a:r>
                <a:rPr lang="pt-BR" sz="1600">
                  <a:solidFill>
                    <a:schemeClr val="bg2">
                      <a:lumMod val="25000"/>
                    </a:schemeClr>
                  </a:solidFill>
                  <a:effectLst/>
                </a:rPr>
                <a:t>, </a:t>
              </a:r>
              <a:r>
                <a:rPr lang="pt-BR" sz="1600" err="1">
                  <a:solidFill>
                    <a:schemeClr val="bg2">
                      <a:lumMod val="25000"/>
                    </a:schemeClr>
                  </a:solidFill>
                  <a:effectLst/>
                </a:rPr>
                <a:t>tortor</a:t>
              </a:r>
              <a:r>
                <a:rPr lang="pt-BR" sz="1600">
                  <a:solidFill>
                    <a:schemeClr val="bg2">
                      <a:lumMod val="25000"/>
                    </a:schemeClr>
                  </a:solidFill>
                  <a:effectLst/>
                </a:rPr>
                <a:t> id </a:t>
              </a:r>
              <a:r>
                <a:rPr lang="pt-BR" sz="1600" err="1">
                  <a:solidFill>
                    <a:schemeClr val="bg2">
                      <a:lumMod val="25000"/>
                    </a:schemeClr>
                  </a:solidFill>
                  <a:effectLst/>
                </a:rPr>
                <a:t>cursus</a:t>
              </a:r>
              <a:r>
                <a:rPr lang="pt-BR" sz="1600">
                  <a:solidFill>
                    <a:schemeClr val="bg2">
                      <a:lumMod val="25000"/>
                    </a:schemeClr>
                  </a:solidFill>
                  <a:effectLst/>
                </a:rPr>
                <a:t> </a:t>
              </a:r>
              <a:r>
                <a:rPr lang="pt-BR" sz="1600" err="1">
                  <a:solidFill>
                    <a:schemeClr val="bg2">
                      <a:lumMod val="25000"/>
                    </a:schemeClr>
                  </a:solidFill>
                  <a:effectLst/>
                </a:rPr>
                <a:t>posuere</a:t>
              </a:r>
              <a:r>
                <a:rPr lang="pt-BR" sz="1600">
                  <a:solidFill>
                    <a:schemeClr val="bg2">
                      <a:lumMod val="25000"/>
                    </a:schemeClr>
                  </a:solidFill>
                  <a:effectLst/>
                </a:rPr>
                <a:t>.</a:t>
              </a:r>
            </a:p>
          </p:txBody>
        </p:sp>
        <p:grpSp>
          <p:nvGrpSpPr>
            <p:cNvPr id="3" name="Agrupar 2">
              <a:extLst>
                <a:ext uri="{FF2B5EF4-FFF2-40B4-BE49-F238E27FC236}">
                  <a16:creationId xmlns:a16="http://schemas.microsoft.com/office/drawing/2014/main" id="{520F0C4E-2A45-BCD5-21E4-866C547935F7}"/>
                </a:ext>
              </a:extLst>
            </p:cNvPr>
            <p:cNvGrpSpPr/>
            <p:nvPr/>
          </p:nvGrpSpPr>
          <p:grpSpPr>
            <a:xfrm>
              <a:off x="5882639" y="1951527"/>
              <a:ext cx="371475" cy="3122933"/>
              <a:chOff x="5882639" y="1951527"/>
              <a:chExt cx="371475" cy="3122933"/>
            </a:xfrm>
          </p:grpSpPr>
          <p:cxnSp>
            <p:nvCxnSpPr>
              <p:cNvPr id="18" name="Conector reto 17">
                <a:extLst>
                  <a:ext uri="{FF2B5EF4-FFF2-40B4-BE49-F238E27FC236}">
                    <a16:creationId xmlns:a16="http://schemas.microsoft.com/office/drawing/2014/main" id="{74F29070-378E-C9FD-3801-F5EBEDB2F4E7}"/>
                  </a:ext>
                </a:extLst>
              </p:cNvPr>
              <p:cNvCxnSpPr>
                <a:cxnSpLocks/>
              </p:cNvCxnSpPr>
              <p:nvPr/>
            </p:nvCxnSpPr>
            <p:spPr>
              <a:xfrm>
                <a:off x="6068377" y="1951527"/>
                <a:ext cx="0" cy="3122933"/>
              </a:xfrm>
              <a:prstGeom prst="line">
                <a:avLst/>
              </a:prstGeom>
              <a:ln w="19050">
                <a:solidFill>
                  <a:schemeClr val="accent3">
                    <a:lumMod val="90000"/>
                  </a:schemeClr>
                </a:solidFill>
              </a:ln>
            </p:spPr>
            <p:style>
              <a:lnRef idx="1">
                <a:schemeClr val="accent1"/>
              </a:lnRef>
              <a:fillRef idx="0">
                <a:schemeClr val="accent1"/>
              </a:fillRef>
              <a:effectRef idx="0">
                <a:schemeClr val="accent1"/>
              </a:effectRef>
              <a:fontRef idx="minor">
                <a:schemeClr val="tx1"/>
              </a:fontRef>
            </p:style>
          </p:cxnSp>
          <p:sp>
            <p:nvSpPr>
              <p:cNvPr id="19" name="Elipse 18">
                <a:extLst>
                  <a:ext uri="{FF2B5EF4-FFF2-40B4-BE49-F238E27FC236}">
                    <a16:creationId xmlns:a16="http://schemas.microsoft.com/office/drawing/2014/main" id="{3AE344F6-D0F6-A548-FA24-64AC3892F27C}"/>
                  </a:ext>
                </a:extLst>
              </p:cNvPr>
              <p:cNvSpPr/>
              <p:nvPr/>
            </p:nvSpPr>
            <p:spPr>
              <a:xfrm>
                <a:off x="5882639" y="3327256"/>
                <a:ext cx="371475" cy="371475"/>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 name="Sinal de Multiplicação 1">
                <a:extLst>
                  <a:ext uri="{FF2B5EF4-FFF2-40B4-BE49-F238E27FC236}">
                    <a16:creationId xmlns:a16="http://schemas.microsoft.com/office/drawing/2014/main" id="{684FED36-0515-1E54-86F1-808062F86F1D}"/>
                  </a:ext>
                </a:extLst>
              </p:cNvPr>
              <p:cNvSpPr/>
              <p:nvPr/>
            </p:nvSpPr>
            <p:spPr>
              <a:xfrm>
                <a:off x="5954553" y="3399170"/>
                <a:ext cx="227646" cy="227646"/>
              </a:xfrm>
              <a:prstGeom prst="mathMultiply">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n>
                    <a:solidFill>
                      <a:schemeClr val="bg1"/>
                    </a:solidFill>
                  </a:ln>
                  <a:solidFill>
                    <a:schemeClr val="bg1"/>
                  </a:solidFill>
                </a:endParaRPr>
              </a:p>
            </p:txBody>
          </p:sp>
        </p:grpSp>
      </p:grpSp>
    </p:spTree>
    <p:extLst>
      <p:ext uri="{BB962C8B-B14F-4D97-AF65-F5344CB8AC3E}">
        <p14:creationId xmlns:p14="http://schemas.microsoft.com/office/powerpoint/2010/main" val="318515903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0" name="Agrupar 9">
            <a:extLst>
              <a:ext uri="{FF2B5EF4-FFF2-40B4-BE49-F238E27FC236}">
                <a16:creationId xmlns:a16="http://schemas.microsoft.com/office/drawing/2014/main" id="{18F04F97-6CD5-8BD1-AA84-4D421B3C5504}"/>
              </a:ext>
            </a:extLst>
          </p:cNvPr>
          <p:cNvGrpSpPr/>
          <p:nvPr/>
        </p:nvGrpSpPr>
        <p:grpSpPr>
          <a:xfrm>
            <a:off x="12639639" y="2059215"/>
            <a:ext cx="3543790" cy="2960914"/>
            <a:chOff x="12639639" y="382815"/>
            <a:chExt cx="3543790" cy="2960914"/>
          </a:xfrm>
        </p:grpSpPr>
        <p:sp>
          <p:nvSpPr>
            <p:cNvPr id="11" name="Balão de Fala: Retângulo 10">
              <a:extLst>
                <a:ext uri="{FF2B5EF4-FFF2-40B4-BE49-F238E27FC236}">
                  <a16:creationId xmlns:a16="http://schemas.microsoft.com/office/drawing/2014/main" id="{B4F4170D-6DAD-FFFD-7B97-719A40CBC217}"/>
                </a:ext>
              </a:extLst>
            </p:cNvPr>
            <p:cNvSpPr/>
            <p:nvPr/>
          </p:nvSpPr>
          <p:spPr>
            <a:xfrm rot="5400000">
              <a:off x="12931077" y="91377"/>
              <a:ext cx="2960914" cy="3543790"/>
            </a:xfrm>
            <a:prstGeom prst="wedgeRectCallout">
              <a:avLst>
                <a:gd name="adj1" fmla="val -20343"/>
                <a:gd name="adj2" fmla="val 61591"/>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400"/>
            </a:p>
          </p:txBody>
        </p:sp>
        <p:sp>
          <p:nvSpPr>
            <p:cNvPr id="12" name="CaixaDeTexto 11">
              <a:extLst>
                <a:ext uri="{FF2B5EF4-FFF2-40B4-BE49-F238E27FC236}">
                  <a16:creationId xmlns:a16="http://schemas.microsoft.com/office/drawing/2014/main" id="{F0D452C3-1C24-7DB2-77A0-7AC5C4D4EEE9}"/>
                </a:ext>
              </a:extLst>
            </p:cNvPr>
            <p:cNvSpPr txBox="1"/>
            <p:nvPr/>
          </p:nvSpPr>
          <p:spPr>
            <a:xfrm>
              <a:off x="12816114" y="638629"/>
              <a:ext cx="3222172" cy="2462213"/>
            </a:xfrm>
            <a:prstGeom prst="rect">
              <a:avLst/>
            </a:prstGeom>
            <a:noFill/>
          </p:spPr>
          <p:txBody>
            <a:bodyPr wrap="square" rtlCol="0">
              <a:spAutoFit/>
            </a:bodyPr>
            <a:lstStyle/>
            <a:p>
              <a:r>
                <a:rPr lang="pt-BR" sz="1400">
                  <a:solidFill>
                    <a:schemeClr val="bg1"/>
                  </a:solidFill>
                </a:rPr>
                <a:t>Orientações para professor/LXD:</a:t>
              </a:r>
            </a:p>
            <a:p>
              <a:endParaRPr lang="pt-BR" sz="1400">
                <a:solidFill>
                  <a:schemeClr val="bg1"/>
                </a:solidFill>
              </a:endParaRPr>
            </a:p>
            <a:p>
              <a:pPr marL="285750" indent="-285750">
                <a:buFont typeface="Arial" panose="020B0604020202020204" pitchFamily="34" charset="0"/>
                <a:buChar char="•"/>
              </a:pPr>
              <a:r>
                <a:rPr lang="pt-BR" sz="1400">
                  <a:solidFill>
                    <a:schemeClr val="bg1"/>
                  </a:solidFill>
                </a:rPr>
                <a:t>Apenas a parte textual está agrupada. Para ajustar a caixa (borda), utilize o mouse para aumentar apenas a borda para baixo.</a:t>
              </a:r>
            </a:p>
            <a:p>
              <a:pPr marL="285750" indent="-285750">
                <a:buFont typeface="Arial" panose="020B0604020202020204" pitchFamily="34" charset="0"/>
                <a:buChar char="•"/>
              </a:pPr>
              <a:r>
                <a:rPr lang="pt-BR" sz="1400">
                  <a:solidFill>
                    <a:schemeClr val="bg1"/>
                  </a:solidFill>
                </a:rPr>
                <a:t>Para alterar o ícone, clique com o botão direito do mouse, selecione Alterar Imagem &gt;&gt; Da Área de Transferência.</a:t>
              </a:r>
            </a:p>
            <a:p>
              <a:endParaRPr lang="pt-BR" sz="1400">
                <a:solidFill>
                  <a:schemeClr val="bg1"/>
                </a:solidFill>
              </a:endParaRPr>
            </a:p>
          </p:txBody>
        </p:sp>
      </p:grpSp>
      <p:grpSp>
        <p:nvGrpSpPr>
          <p:cNvPr id="13" name="Agrupar 12">
            <a:extLst>
              <a:ext uri="{FF2B5EF4-FFF2-40B4-BE49-F238E27FC236}">
                <a16:creationId xmlns:a16="http://schemas.microsoft.com/office/drawing/2014/main" id="{44BDD914-AC07-C7D0-DE29-D16E892B4196}"/>
              </a:ext>
            </a:extLst>
          </p:cNvPr>
          <p:cNvGrpSpPr/>
          <p:nvPr/>
        </p:nvGrpSpPr>
        <p:grpSpPr>
          <a:xfrm>
            <a:off x="12639638" y="539973"/>
            <a:ext cx="3543790" cy="1373961"/>
            <a:chOff x="12639639" y="382815"/>
            <a:chExt cx="3543790" cy="1373961"/>
          </a:xfrm>
        </p:grpSpPr>
        <p:sp>
          <p:nvSpPr>
            <p:cNvPr id="14" name="Balão de Fala: Retângulo 13">
              <a:extLst>
                <a:ext uri="{FF2B5EF4-FFF2-40B4-BE49-F238E27FC236}">
                  <a16:creationId xmlns:a16="http://schemas.microsoft.com/office/drawing/2014/main" id="{0E408BC3-A410-C844-5CFA-B1CA377E8578}"/>
                </a:ext>
              </a:extLst>
            </p:cNvPr>
            <p:cNvSpPr/>
            <p:nvPr/>
          </p:nvSpPr>
          <p:spPr>
            <a:xfrm rot="5400000">
              <a:off x="13724553" y="-702099"/>
              <a:ext cx="1373961" cy="3543790"/>
            </a:xfrm>
            <a:prstGeom prst="wedgeRectCallout">
              <a:avLst>
                <a:gd name="adj1" fmla="val -20343"/>
                <a:gd name="adj2" fmla="val 61591"/>
              </a:avLst>
            </a:prstGeom>
            <a:solidFill>
              <a:schemeClr val="bg1"/>
            </a:solidFill>
            <a:ln>
              <a:solidFill>
                <a:srgbClr val="4A5E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400"/>
            </a:p>
          </p:txBody>
        </p:sp>
        <p:sp>
          <p:nvSpPr>
            <p:cNvPr id="15" name="CaixaDeTexto 14">
              <a:extLst>
                <a:ext uri="{FF2B5EF4-FFF2-40B4-BE49-F238E27FC236}">
                  <a16:creationId xmlns:a16="http://schemas.microsoft.com/office/drawing/2014/main" id="{C20DA291-8944-728D-6A1C-6D1C156F0B66}"/>
                </a:ext>
              </a:extLst>
            </p:cNvPr>
            <p:cNvSpPr txBox="1"/>
            <p:nvPr/>
          </p:nvSpPr>
          <p:spPr>
            <a:xfrm>
              <a:off x="12816114" y="638629"/>
              <a:ext cx="3222172" cy="954107"/>
            </a:xfrm>
            <a:prstGeom prst="rect">
              <a:avLst/>
            </a:prstGeom>
            <a:noFill/>
          </p:spPr>
          <p:txBody>
            <a:bodyPr wrap="square" rtlCol="0">
              <a:spAutoFit/>
            </a:bodyPr>
            <a:lstStyle/>
            <a:p>
              <a:r>
                <a:rPr lang="pt-BR" sz="1400">
                  <a:solidFill>
                    <a:srgbClr val="4A5E85"/>
                  </a:solidFill>
                </a:rPr>
                <a:t>Componente:</a:t>
              </a:r>
            </a:p>
            <a:p>
              <a:endParaRPr lang="pt-BR" sz="1400">
                <a:solidFill>
                  <a:srgbClr val="4A5E85"/>
                </a:solidFill>
              </a:endParaRPr>
            </a:p>
            <a:p>
              <a:r>
                <a:rPr lang="pt-BR" sz="1400" b="1">
                  <a:solidFill>
                    <a:srgbClr val="4A5E85"/>
                  </a:solidFill>
                </a:rPr>
                <a:t>Card relacionado – texto + ícone – relação evolutiva</a:t>
              </a:r>
            </a:p>
          </p:txBody>
        </p:sp>
      </p:grpSp>
      <p:grpSp>
        <p:nvGrpSpPr>
          <p:cNvPr id="43" name="Agrupar 42">
            <a:extLst>
              <a:ext uri="{FF2B5EF4-FFF2-40B4-BE49-F238E27FC236}">
                <a16:creationId xmlns:a16="http://schemas.microsoft.com/office/drawing/2014/main" id="{7F9E0C65-435C-8440-7619-591803DF5AA4}"/>
              </a:ext>
            </a:extLst>
          </p:cNvPr>
          <p:cNvGrpSpPr/>
          <p:nvPr/>
        </p:nvGrpSpPr>
        <p:grpSpPr>
          <a:xfrm>
            <a:off x="2201227" y="1551688"/>
            <a:ext cx="7789545" cy="3622003"/>
            <a:chOff x="2201227" y="2121913"/>
            <a:chExt cx="7789545" cy="3622003"/>
          </a:xfrm>
        </p:grpSpPr>
        <p:sp>
          <p:nvSpPr>
            <p:cNvPr id="16" name="Retângulo: Cantos Arredondados 15">
              <a:extLst>
                <a:ext uri="{FF2B5EF4-FFF2-40B4-BE49-F238E27FC236}">
                  <a16:creationId xmlns:a16="http://schemas.microsoft.com/office/drawing/2014/main" id="{B14326DB-639E-DD00-4110-5A13F81C7A87}"/>
                </a:ext>
              </a:extLst>
            </p:cNvPr>
            <p:cNvSpPr/>
            <p:nvPr/>
          </p:nvSpPr>
          <p:spPr>
            <a:xfrm>
              <a:off x="2201227" y="2121913"/>
              <a:ext cx="7789545" cy="3622003"/>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 name="CaixaDeTexto 16">
              <a:extLst>
                <a:ext uri="{FF2B5EF4-FFF2-40B4-BE49-F238E27FC236}">
                  <a16:creationId xmlns:a16="http://schemas.microsoft.com/office/drawing/2014/main" id="{8DAD3E8D-F5BF-7423-82CA-2D9813DAE23F}"/>
                </a:ext>
              </a:extLst>
            </p:cNvPr>
            <p:cNvSpPr txBox="1"/>
            <p:nvPr/>
          </p:nvSpPr>
          <p:spPr>
            <a:xfrm>
              <a:off x="2382989" y="3188030"/>
              <a:ext cx="3121092" cy="646331"/>
            </a:xfrm>
            <a:prstGeom prst="rect">
              <a:avLst/>
            </a:prstGeom>
            <a:noFill/>
          </p:spPr>
          <p:txBody>
            <a:bodyPr wrap="square">
              <a:spAutoFit/>
            </a:bodyPr>
            <a:lstStyle/>
            <a:p>
              <a:r>
                <a:rPr lang="pt-BR" b="1" dirty="0">
                  <a:effectLst/>
                </a:rPr>
                <a:t>Título do card </a:t>
              </a:r>
              <a:r>
                <a:rPr lang="pt-BR" b="1" dirty="0" err="1">
                  <a:effectLst/>
                </a:rPr>
                <a:t>lorem</a:t>
              </a:r>
              <a:r>
                <a:rPr lang="pt-BR" b="1" dirty="0">
                  <a:effectLst/>
                </a:rPr>
                <a:t> ipsum </a:t>
              </a:r>
              <a:r>
                <a:rPr lang="pt-BR" b="1" dirty="0" err="1">
                  <a:effectLst/>
                </a:rPr>
                <a:t>dolor</a:t>
              </a:r>
              <a:r>
                <a:rPr lang="pt-BR" b="1" dirty="0">
                  <a:effectLst/>
                </a:rPr>
                <a:t> </a:t>
              </a:r>
              <a:r>
                <a:rPr lang="pt-BR" b="1" dirty="0" err="1">
                  <a:effectLst/>
                </a:rPr>
                <a:t>sit</a:t>
              </a:r>
              <a:r>
                <a:rPr lang="pt-BR" b="1" dirty="0">
                  <a:effectLst/>
                </a:rPr>
                <a:t> </a:t>
              </a:r>
              <a:r>
                <a:rPr lang="pt-BR" b="1" dirty="0" err="1">
                  <a:effectLst/>
                </a:rPr>
                <a:t>amet</a:t>
              </a:r>
              <a:endParaRPr lang="pt-BR" b="1" dirty="0"/>
            </a:p>
          </p:txBody>
        </p:sp>
        <p:sp>
          <p:nvSpPr>
            <p:cNvPr id="19" name="CaixaDeTexto 18">
              <a:extLst>
                <a:ext uri="{FF2B5EF4-FFF2-40B4-BE49-F238E27FC236}">
                  <a16:creationId xmlns:a16="http://schemas.microsoft.com/office/drawing/2014/main" id="{FE478269-2FC8-6376-A9BE-835E83830A5E}"/>
                </a:ext>
              </a:extLst>
            </p:cNvPr>
            <p:cNvSpPr txBox="1"/>
            <p:nvPr/>
          </p:nvSpPr>
          <p:spPr>
            <a:xfrm>
              <a:off x="2382988" y="3904533"/>
              <a:ext cx="3121093" cy="1569660"/>
            </a:xfrm>
            <a:prstGeom prst="rect">
              <a:avLst/>
            </a:prstGeom>
            <a:noFill/>
          </p:spPr>
          <p:txBody>
            <a:bodyPr wrap="square">
              <a:spAutoFit/>
            </a:bodyPr>
            <a:lstStyle/>
            <a:p>
              <a:r>
                <a:rPr lang="pt-BR" sz="1600">
                  <a:solidFill>
                    <a:schemeClr val="bg2">
                      <a:lumMod val="25000"/>
                    </a:schemeClr>
                  </a:solidFill>
                  <a:effectLst/>
                </a:rPr>
                <a:t>In </a:t>
              </a:r>
              <a:r>
                <a:rPr lang="pt-BR" sz="1600" err="1">
                  <a:solidFill>
                    <a:schemeClr val="bg2">
                      <a:lumMod val="25000"/>
                    </a:schemeClr>
                  </a:solidFill>
                  <a:effectLst/>
                </a:rPr>
                <a:t>pulvinar</a:t>
              </a:r>
              <a:r>
                <a:rPr lang="pt-BR" sz="1600">
                  <a:solidFill>
                    <a:schemeClr val="bg2">
                      <a:lumMod val="25000"/>
                    </a:schemeClr>
                  </a:solidFill>
                  <a:effectLst/>
                </a:rPr>
                <a:t> </a:t>
              </a:r>
              <a:r>
                <a:rPr lang="pt-BR" sz="1600" err="1">
                  <a:solidFill>
                    <a:schemeClr val="bg2">
                      <a:lumMod val="25000"/>
                    </a:schemeClr>
                  </a:solidFill>
                  <a:effectLst/>
                </a:rPr>
                <a:t>odio</a:t>
              </a:r>
              <a:r>
                <a:rPr lang="pt-BR" sz="1600">
                  <a:solidFill>
                    <a:schemeClr val="bg2">
                      <a:lumMod val="25000"/>
                    </a:schemeClr>
                  </a:solidFill>
                  <a:effectLst/>
                </a:rPr>
                <a:t> nunc, ut </a:t>
              </a:r>
              <a:r>
                <a:rPr lang="pt-BR" sz="1600" err="1">
                  <a:solidFill>
                    <a:schemeClr val="bg2">
                      <a:lumMod val="25000"/>
                    </a:schemeClr>
                  </a:solidFill>
                  <a:effectLst/>
                </a:rPr>
                <a:t>commodo</a:t>
              </a:r>
              <a:r>
                <a:rPr lang="pt-BR" sz="1600">
                  <a:solidFill>
                    <a:schemeClr val="bg2">
                      <a:lumMod val="25000"/>
                    </a:schemeClr>
                  </a:solidFill>
                  <a:effectLst/>
                </a:rPr>
                <a:t> </a:t>
              </a:r>
              <a:r>
                <a:rPr lang="pt-BR" sz="1600" err="1">
                  <a:solidFill>
                    <a:schemeClr val="bg2">
                      <a:lumMod val="25000"/>
                    </a:schemeClr>
                  </a:solidFill>
                  <a:effectLst/>
                </a:rPr>
                <a:t>lacus</a:t>
              </a:r>
              <a:r>
                <a:rPr lang="pt-BR" sz="1600">
                  <a:solidFill>
                    <a:schemeClr val="bg2">
                      <a:lumMod val="25000"/>
                    </a:schemeClr>
                  </a:solidFill>
                  <a:effectLst/>
                </a:rPr>
                <a:t> </a:t>
              </a:r>
              <a:r>
                <a:rPr lang="pt-BR" sz="1600" err="1">
                  <a:solidFill>
                    <a:schemeClr val="bg2">
                      <a:lumMod val="25000"/>
                    </a:schemeClr>
                  </a:solidFill>
                  <a:effectLst/>
                </a:rPr>
                <a:t>feugiat</a:t>
              </a:r>
              <a:r>
                <a:rPr lang="pt-BR" sz="1600">
                  <a:solidFill>
                    <a:schemeClr val="bg2">
                      <a:lumMod val="25000"/>
                    </a:schemeClr>
                  </a:solidFill>
                  <a:effectLst/>
                </a:rPr>
                <a:t> in. In </a:t>
              </a:r>
              <a:r>
                <a:rPr lang="pt-BR" sz="1600" err="1">
                  <a:solidFill>
                    <a:schemeClr val="bg2">
                      <a:lumMod val="25000"/>
                    </a:schemeClr>
                  </a:solidFill>
                  <a:effectLst/>
                </a:rPr>
                <a:t>imperdiet</a:t>
              </a:r>
              <a:r>
                <a:rPr lang="pt-BR" sz="1600">
                  <a:solidFill>
                    <a:schemeClr val="bg2">
                      <a:lumMod val="25000"/>
                    </a:schemeClr>
                  </a:solidFill>
                  <a:effectLst/>
                </a:rPr>
                <a:t> </a:t>
              </a:r>
              <a:r>
                <a:rPr lang="pt-BR" sz="1600" err="1">
                  <a:solidFill>
                    <a:schemeClr val="bg2">
                      <a:lumMod val="25000"/>
                    </a:schemeClr>
                  </a:solidFill>
                  <a:effectLst/>
                </a:rPr>
                <a:t>tortor</a:t>
              </a:r>
              <a:r>
                <a:rPr lang="pt-BR" sz="1600">
                  <a:solidFill>
                    <a:schemeClr val="bg2">
                      <a:lumMod val="25000"/>
                    </a:schemeClr>
                  </a:solidFill>
                  <a:effectLst/>
                </a:rPr>
                <a:t> ac </a:t>
              </a:r>
              <a:r>
                <a:rPr lang="pt-BR" sz="1600" err="1">
                  <a:solidFill>
                    <a:schemeClr val="bg2">
                      <a:lumMod val="25000"/>
                    </a:schemeClr>
                  </a:solidFill>
                  <a:effectLst/>
                </a:rPr>
                <a:t>risus</a:t>
              </a:r>
              <a:r>
                <a:rPr lang="pt-BR" sz="1600">
                  <a:solidFill>
                    <a:schemeClr val="bg2">
                      <a:lumMod val="25000"/>
                    </a:schemeClr>
                  </a:solidFill>
                  <a:effectLst/>
                </a:rPr>
                <a:t> </a:t>
              </a:r>
              <a:r>
                <a:rPr lang="pt-BR" sz="1600" err="1">
                  <a:solidFill>
                    <a:schemeClr val="bg2">
                      <a:lumMod val="25000"/>
                    </a:schemeClr>
                  </a:solidFill>
                  <a:effectLst/>
                </a:rPr>
                <a:t>hendrerit</a:t>
              </a:r>
              <a:r>
                <a:rPr lang="pt-BR" sz="1600">
                  <a:solidFill>
                    <a:schemeClr val="bg2">
                      <a:lumMod val="25000"/>
                    </a:schemeClr>
                  </a:solidFill>
                  <a:effectLst/>
                </a:rPr>
                <a:t> </a:t>
              </a:r>
              <a:r>
                <a:rPr lang="pt-BR" sz="1600" err="1">
                  <a:solidFill>
                    <a:schemeClr val="bg2">
                      <a:lumMod val="25000"/>
                    </a:schemeClr>
                  </a:solidFill>
                  <a:effectLst/>
                </a:rPr>
                <a:t>ultrices</a:t>
              </a:r>
              <a:r>
                <a:rPr lang="pt-BR" sz="1600">
                  <a:solidFill>
                    <a:schemeClr val="bg2">
                      <a:lumMod val="25000"/>
                    </a:schemeClr>
                  </a:solidFill>
                  <a:effectLst/>
                </a:rPr>
                <a:t>, </a:t>
              </a:r>
              <a:r>
                <a:rPr lang="pt-BR" sz="1600" err="1">
                  <a:solidFill>
                    <a:schemeClr val="bg2">
                      <a:lumMod val="25000"/>
                    </a:schemeClr>
                  </a:solidFill>
                  <a:effectLst/>
                </a:rPr>
                <a:t>suspendisse</a:t>
              </a:r>
              <a:r>
                <a:rPr lang="pt-BR" sz="1600">
                  <a:solidFill>
                    <a:schemeClr val="bg2">
                      <a:lumMod val="25000"/>
                    </a:schemeClr>
                  </a:solidFill>
                  <a:effectLst/>
                </a:rPr>
                <a:t> </a:t>
              </a:r>
              <a:r>
                <a:rPr lang="pt-BR" sz="1600" err="1">
                  <a:solidFill>
                    <a:schemeClr val="bg2">
                      <a:lumMod val="25000"/>
                    </a:schemeClr>
                  </a:solidFill>
                  <a:effectLst/>
                </a:rPr>
                <a:t>potenti</a:t>
              </a:r>
              <a:r>
                <a:rPr lang="pt-BR" sz="1600">
                  <a:solidFill>
                    <a:schemeClr val="bg2">
                      <a:lumMod val="25000"/>
                    </a:schemeClr>
                  </a:solidFill>
                  <a:effectLst/>
                </a:rPr>
                <a:t>. </a:t>
              </a:r>
              <a:r>
                <a:rPr lang="pt-BR" sz="1600" err="1">
                  <a:solidFill>
                    <a:schemeClr val="bg2">
                      <a:lumMod val="25000"/>
                    </a:schemeClr>
                  </a:solidFill>
                  <a:effectLst/>
                </a:rPr>
                <a:t>Maecenas</a:t>
              </a:r>
              <a:r>
                <a:rPr lang="pt-BR" sz="1600">
                  <a:solidFill>
                    <a:schemeClr val="bg2">
                      <a:lumMod val="25000"/>
                    </a:schemeClr>
                  </a:solidFill>
                  <a:effectLst/>
                </a:rPr>
                <a:t> vitae </a:t>
              </a:r>
              <a:r>
                <a:rPr lang="pt-BR" sz="1600" err="1">
                  <a:solidFill>
                    <a:schemeClr val="bg2">
                      <a:lumMod val="25000"/>
                    </a:schemeClr>
                  </a:solidFill>
                  <a:effectLst/>
                </a:rPr>
                <a:t>elit</a:t>
              </a:r>
              <a:r>
                <a:rPr lang="pt-BR" sz="1600">
                  <a:solidFill>
                    <a:schemeClr val="bg2">
                      <a:lumMod val="25000"/>
                    </a:schemeClr>
                  </a:solidFill>
                  <a:effectLst/>
                </a:rPr>
                <a:t> </a:t>
              </a:r>
              <a:r>
                <a:rPr lang="pt-BR" sz="1600" err="1">
                  <a:solidFill>
                    <a:schemeClr val="bg2">
                      <a:lumMod val="25000"/>
                    </a:schemeClr>
                  </a:solidFill>
                  <a:effectLst/>
                </a:rPr>
                <a:t>ligula</a:t>
              </a:r>
              <a:r>
                <a:rPr lang="pt-BR" sz="1600">
                  <a:solidFill>
                    <a:schemeClr val="bg2">
                      <a:lumMod val="25000"/>
                    </a:schemeClr>
                  </a:solidFill>
                  <a:effectLst/>
                </a:rPr>
                <a:t>. </a:t>
              </a:r>
              <a:r>
                <a:rPr lang="pt-BR" sz="1600" err="1">
                  <a:solidFill>
                    <a:schemeClr val="bg2">
                      <a:lumMod val="25000"/>
                    </a:schemeClr>
                  </a:solidFill>
                  <a:effectLst/>
                </a:rPr>
                <a:t>Sed</a:t>
              </a:r>
              <a:r>
                <a:rPr lang="pt-BR" sz="1600">
                  <a:solidFill>
                    <a:schemeClr val="bg2">
                      <a:lumMod val="25000"/>
                    </a:schemeClr>
                  </a:solidFill>
                  <a:effectLst/>
                </a:rPr>
                <a:t> </a:t>
              </a:r>
              <a:r>
                <a:rPr lang="pt-BR" sz="1600" err="1">
                  <a:solidFill>
                    <a:schemeClr val="bg2">
                      <a:lumMod val="25000"/>
                    </a:schemeClr>
                  </a:solidFill>
                  <a:effectLst/>
                </a:rPr>
                <a:t>sed</a:t>
              </a:r>
              <a:r>
                <a:rPr lang="pt-BR" sz="1600">
                  <a:solidFill>
                    <a:schemeClr val="bg2">
                      <a:lumMod val="25000"/>
                    </a:schemeClr>
                  </a:solidFill>
                  <a:effectLst/>
                </a:rPr>
                <a:t> </a:t>
              </a:r>
              <a:r>
                <a:rPr lang="pt-BR" sz="1600" err="1">
                  <a:solidFill>
                    <a:schemeClr val="bg2">
                      <a:lumMod val="25000"/>
                    </a:schemeClr>
                  </a:solidFill>
                  <a:effectLst/>
                </a:rPr>
                <a:t>turpis</a:t>
              </a:r>
              <a:r>
                <a:rPr lang="pt-BR" sz="1600">
                  <a:solidFill>
                    <a:schemeClr val="bg2">
                      <a:lumMod val="25000"/>
                    </a:schemeClr>
                  </a:solidFill>
                  <a:effectLst/>
                </a:rPr>
                <a:t> </a:t>
              </a:r>
              <a:r>
                <a:rPr lang="pt-BR" sz="1600" err="1">
                  <a:solidFill>
                    <a:schemeClr val="bg2">
                      <a:lumMod val="25000"/>
                    </a:schemeClr>
                  </a:solidFill>
                  <a:effectLst/>
                </a:rPr>
                <a:t>purus</a:t>
              </a:r>
              <a:r>
                <a:rPr lang="pt-BR" sz="1600">
                  <a:solidFill>
                    <a:schemeClr val="bg2">
                      <a:lumMod val="25000"/>
                    </a:schemeClr>
                  </a:solidFill>
                  <a:effectLst/>
                </a:rPr>
                <a:t>, </a:t>
              </a:r>
              <a:r>
                <a:rPr lang="pt-BR" sz="1600" err="1">
                  <a:solidFill>
                    <a:schemeClr val="bg2">
                      <a:lumMod val="25000"/>
                    </a:schemeClr>
                  </a:solidFill>
                  <a:effectLst/>
                </a:rPr>
                <a:t>nam</a:t>
              </a:r>
              <a:r>
                <a:rPr lang="pt-BR" sz="1600">
                  <a:solidFill>
                    <a:schemeClr val="bg2">
                      <a:lumMod val="25000"/>
                    </a:schemeClr>
                  </a:solidFill>
                  <a:effectLst/>
                </a:rPr>
                <a:t> in </a:t>
              </a:r>
              <a:r>
                <a:rPr lang="pt-BR" sz="1600" err="1">
                  <a:solidFill>
                    <a:schemeClr val="bg2">
                      <a:lumMod val="25000"/>
                    </a:schemeClr>
                  </a:solidFill>
                  <a:effectLst/>
                </a:rPr>
                <a:t>enim</a:t>
              </a:r>
              <a:r>
                <a:rPr lang="pt-BR" sz="1600">
                  <a:solidFill>
                    <a:schemeClr val="bg2">
                      <a:lumMod val="25000"/>
                    </a:schemeClr>
                  </a:solidFill>
                  <a:effectLst/>
                </a:rPr>
                <a:t> </a:t>
              </a:r>
              <a:r>
                <a:rPr lang="pt-BR" sz="1600" err="1">
                  <a:solidFill>
                    <a:schemeClr val="bg2">
                      <a:lumMod val="25000"/>
                    </a:schemeClr>
                  </a:solidFill>
                  <a:effectLst/>
                </a:rPr>
                <a:t>metus</a:t>
              </a:r>
              <a:r>
                <a:rPr lang="pt-BR" sz="1600">
                  <a:solidFill>
                    <a:schemeClr val="bg2">
                      <a:lumMod val="25000"/>
                    </a:schemeClr>
                  </a:solidFill>
                  <a:effectLst/>
                </a:rPr>
                <a:t>.</a:t>
              </a:r>
            </a:p>
          </p:txBody>
        </p:sp>
        <p:grpSp>
          <p:nvGrpSpPr>
            <p:cNvPr id="42" name="Agrupar 41">
              <a:extLst>
                <a:ext uri="{FF2B5EF4-FFF2-40B4-BE49-F238E27FC236}">
                  <a16:creationId xmlns:a16="http://schemas.microsoft.com/office/drawing/2014/main" id="{131EBFD1-5642-8EB4-E393-14720C054425}"/>
                </a:ext>
              </a:extLst>
            </p:cNvPr>
            <p:cNvGrpSpPr/>
            <p:nvPr/>
          </p:nvGrpSpPr>
          <p:grpSpPr>
            <a:xfrm>
              <a:off x="5882639" y="2312988"/>
              <a:ext cx="371475" cy="3161205"/>
              <a:chOff x="5882639" y="2312988"/>
              <a:chExt cx="371475" cy="3161205"/>
            </a:xfrm>
          </p:grpSpPr>
          <p:cxnSp>
            <p:nvCxnSpPr>
              <p:cNvPr id="33" name="Conector reto 32">
                <a:extLst>
                  <a:ext uri="{FF2B5EF4-FFF2-40B4-BE49-F238E27FC236}">
                    <a16:creationId xmlns:a16="http://schemas.microsoft.com/office/drawing/2014/main" id="{2F9D2DBE-8F75-4D5D-94AD-05A77A016F37}"/>
                  </a:ext>
                </a:extLst>
              </p:cNvPr>
              <p:cNvCxnSpPr>
                <a:cxnSpLocks/>
              </p:cNvCxnSpPr>
              <p:nvPr/>
            </p:nvCxnSpPr>
            <p:spPr>
              <a:xfrm>
                <a:off x="6068377" y="2312988"/>
                <a:ext cx="0" cy="3161205"/>
              </a:xfrm>
              <a:prstGeom prst="line">
                <a:avLst/>
              </a:prstGeom>
              <a:ln w="19050">
                <a:solidFill>
                  <a:schemeClr val="accent3">
                    <a:lumMod val="90000"/>
                  </a:schemeClr>
                </a:solidFill>
              </a:ln>
            </p:spPr>
            <p:style>
              <a:lnRef idx="1">
                <a:schemeClr val="accent1"/>
              </a:lnRef>
              <a:fillRef idx="0">
                <a:schemeClr val="accent1"/>
              </a:fillRef>
              <a:effectRef idx="0">
                <a:schemeClr val="accent1"/>
              </a:effectRef>
              <a:fontRef idx="minor">
                <a:schemeClr val="tx1"/>
              </a:fontRef>
            </p:style>
          </p:cxnSp>
          <p:sp>
            <p:nvSpPr>
              <p:cNvPr id="37" name="Elipse 36">
                <a:extLst>
                  <a:ext uri="{FF2B5EF4-FFF2-40B4-BE49-F238E27FC236}">
                    <a16:creationId xmlns:a16="http://schemas.microsoft.com/office/drawing/2014/main" id="{6CED8157-948C-D9C1-690F-EE44063305CD}"/>
                  </a:ext>
                </a:extLst>
              </p:cNvPr>
              <p:cNvSpPr/>
              <p:nvPr/>
            </p:nvSpPr>
            <p:spPr>
              <a:xfrm>
                <a:off x="5882639" y="3707853"/>
                <a:ext cx="371475" cy="371475"/>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Seta: para a Direita 37">
                <a:extLst>
                  <a:ext uri="{FF2B5EF4-FFF2-40B4-BE49-F238E27FC236}">
                    <a16:creationId xmlns:a16="http://schemas.microsoft.com/office/drawing/2014/main" id="{63C351B8-3AC2-8DA4-6E98-C1876E5E8C67}"/>
                  </a:ext>
                </a:extLst>
              </p:cNvPr>
              <p:cNvSpPr/>
              <p:nvPr/>
            </p:nvSpPr>
            <p:spPr>
              <a:xfrm>
                <a:off x="5985033" y="3826364"/>
                <a:ext cx="185735" cy="134452"/>
              </a:xfrm>
              <a:prstGeom prst="rightArrow">
                <a:avLst>
                  <a:gd name="adj1" fmla="val 50000"/>
                  <a:gd name="adj2" fmla="val 7914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22" name="CaixaDeTexto 21">
              <a:extLst>
                <a:ext uri="{FF2B5EF4-FFF2-40B4-BE49-F238E27FC236}">
                  <a16:creationId xmlns:a16="http://schemas.microsoft.com/office/drawing/2014/main" id="{FB7BC8B5-CAF3-B088-F835-3F804F089767}"/>
                </a:ext>
              </a:extLst>
            </p:cNvPr>
            <p:cNvSpPr txBox="1"/>
            <p:nvPr/>
          </p:nvSpPr>
          <p:spPr>
            <a:xfrm>
              <a:off x="6633275" y="3188030"/>
              <a:ext cx="3121092" cy="646331"/>
            </a:xfrm>
            <a:prstGeom prst="rect">
              <a:avLst/>
            </a:prstGeom>
            <a:noFill/>
          </p:spPr>
          <p:txBody>
            <a:bodyPr wrap="square">
              <a:spAutoFit/>
            </a:bodyPr>
            <a:lstStyle/>
            <a:p>
              <a:r>
                <a:rPr lang="pt-BR" b="1" dirty="0">
                  <a:effectLst/>
                </a:rPr>
                <a:t>Título do card </a:t>
              </a:r>
              <a:r>
                <a:rPr lang="pt-BR" b="1" dirty="0" err="1">
                  <a:effectLst/>
                </a:rPr>
                <a:t>lorem</a:t>
              </a:r>
              <a:r>
                <a:rPr lang="pt-BR" b="1" dirty="0">
                  <a:effectLst/>
                </a:rPr>
                <a:t> ipsum </a:t>
              </a:r>
              <a:r>
                <a:rPr lang="pt-BR" b="1" dirty="0" err="1">
                  <a:effectLst/>
                </a:rPr>
                <a:t>dolor</a:t>
              </a:r>
              <a:r>
                <a:rPr lang="pt-BR" b="1" dirty="0">
                  <a:effectLst/>
                </a:rPr>
                <a:t> </a:t>
              </a:r>
              <a:r>
                <a:rPr lang="pt-BR" b="1" dirty="0" err="1">
                  <a:effectLst/>
                </a:rPr>
                <a:t>sit</a:t>
              </a:r>
              <a:r>
                <a:rPr lang="pt-BR" b="1" dirty="0">
                  <a:effectLst/>
                </a:rPr>
                <a:t> </a:t>
              </a:r>
              <a:r>
                <a:rPr lang="pt-BR" b="1" dirty="0" err="1">
                  <a:effectLst/>
                </a:rPr>
                <a:t>amet</a:t>
              </a:r>
              <a:endParaRPr lang="pt-BR" b="1" dirty="0"/>
            </a:p>
          </p:txBody>
        </p:sp>
        <p:sp>
          <p:nvSpPr>
            <p:cNvPr id="23" name="CaixaDeTexto 22">
              <a:extLst>
                <a:ext uri="{FF2B5EF4-FFF2-40B4-BE49-F238E27FC236}">
                  <a16:creationId xmlns:a16="http://schemas.microsoft.com/office/drawing/2014/main" id="{CF44DC0E-38BD-FD99-6E72-004D14B6CBC3}"/>
                </a:ext>
              </a:extLst>
            </p:cNvPr>
            <p:cNvSpPr txBox="1"/>
            <p:nvPr/>
          </p:nvSpPr>
          <p:spPr>
            <a:xfrm>
              <a:off x="6633274" y="3904533"/>
              <a:ext cx="3121093" cy="1569660"/>
            </a:xfrm>
            <a:prstGeom prst="rect">
              <a:avLst/>
            </a:prstGeom>
            <a:noFill/>
          </p:spPr>
          <p:txBody>
            <a:bodyPr wrap="square">
              <a:spAutoFit/>
            </a:bodyPr>
            <a:lstStyle/>
            <a:p>
              <a:r>
                <a:rPr lang="pt-BR" sz="1600">
                  <a:solidFill>
                    <a:schemeClr val="bg2">
                      <a:lumMod val="25000"/>
                    </a:schemeClr>
                  </a:solidFill>
                  <a:effectLst/>
                </a:rPr>
                <a:t>In </a:t>
              </a:r>
              <a:r>
                <a:rPr lang="pt-BR" sz="1600" err="1">
                  <a:solidFill>
                    <a:schemeClr val="bg2">
                      <a:lumMod val="25000"/>
                    </a:schemeClr>
                  </a:solidFill>
                  <a:effectLst/>
                </a:rPr>
                <a:t>pulvinar</a:t>
              </a:r>
              <a:r>
                <a:rPr lang="pt-BR" sz="1600">
                  <a:solidFill>
                    <a:schemeClr val="bg2">
                      <a:lumMod val="25000"/>
                    </a:schemeClr>
                  </a:solidFill>
                  <a:effectLst/>
                </a:rPr>
                <a:t> </a:t>
              </a:r>
              <a:r>
                <a:rPr lang="pt-BR" sz="1600" err="1">
                  <a:solidFill>
                    <a:schemeClr val="bg2">
                      <a:lumMod val="25000"/>
                    </a:schemeClr>
                  </a:solidFill>
                  <a:effectLst/>
                </a:rPr>
                <a:t>odio</a:t>
              </a:r>
              <a:r>
                <a:rPr lang="pt-BR" sz="1600">
                  <a:solidFill>
                    <a:schemeClr val="bg2">
                      <a:lumMod val="25000"/>
                    </a:schemeClr>
                  </a:solidFill>
                  <a:effectLst/>
                </a:rPr>
                <a:t> nunc, ut </a:t>
              </a:r>
              <a:r>
                <a:rPr lang="pt-BR" sz="1600" err="1">
                  <a:solidFill>
                    <a:schemeClr val="bg2">
                      <a:lumMod val="25000"/>
                    </a:schemeClr>
                  </a:solidFill>
                  <a:effectLst/>
                </a:rPr>
                <a:t>commodo</a:t>
              </a:r>
              <a:r>
                <a:rPr lang="pt-BR" sz="1600">
                  <a:solidFill>
                    <a:schemeClr val="bg2">
                      <a:lumMod val="25000"/>
                    </a:schemeClr>
                  </a:solidFill>
                  <a:effectLst/>
                </a:rPr>
                <a:t> </a:t>
              </a:r>
              <a:r>
                <a:rPr lang="pt-BR" sz="1600" err="1">
                  <a:solidFill>
                    <a:schemeClr val="bg2">
                      <a:lumMod val="25000"/>
                    </a:schemeClr>
                  </a:solidFill>
                  <a:effectLst/>
                </a:rPr>
                <a:t>lacus</a:t>
              </a:r>
              <a:r>
                <a:rPr lang="pt-BR" sz="1600">
                  <a:solidFill>
                    <a:schemeClr val="bg2">
                      <a:lumMod val="25000"/>
                    </a:schemeClr>
                  </a:solidFill>
                  <a:effectLst/>
                </a:rPr>
                <a:t> </a:t>
              </a:r>
              <a:r>
                <a:rPr lang="pt-BR" sz="1600" err="1">
                  <a:solidFill>
                    <a:schemeClr val="bg2">
                      <a:lumMod val="25000"/>
                    </a:schemeClr>
                  </a:solidFill>
                  <a:effectLst/>
                </a:rPr>
                <a:t>feugiat</a:t>
              </a:r>
              <a:r>
                <a:rPr lang="pt-BR" sz="1600">
                  <a:solidFill>
                    <a:schemeClr val="bg2">
                      <a:lumMod val="25000"/>
                    </a:schemeClr>
                  </a:solidFill>
                  <a:effectLst/>
                </a:rPr>
                <a:t> in. In </a:t>
              </a:r>
              <a:r>
                <a:rPr lang="pt-BR" sz="1600" err="1">
                  <a:solidFill>
                    <a:schemeClr val="bg2">
                      <a:lumMod val="25000"/>
                    </a:schemeClr>
                  </a:solidFill>
                  <a:effectLst/>
                </a:rPr>
                <a:t>imperdiet</a:t>
              </a:r>
              <a:r>
                <a:rPr lang="pt-BR" sz="1600">
                  <a:solidFill>
                    <a:schemeClr val="bg2">
                      <a:lumMod val="25000"/>
                    </a:schemeClr>
                  </a:solidFill>
                  <a:effectLst/>
                </a:rPr>
                <a:t> </a:t>
              </a:r>
              <a:r>
                <a:rPr lang="pt-BR" sz="1600" err="1">
                  <a:solidFill>
                    <a:schemeClr val="bg2">
                      <a:lumMod val="25000"/>
                    </a:schemeClr>
                  </a:solidFill>
                  <a:effectLst/>
                </a:rPr>
                <a:t>tortor</a:t>
              </a:r>
              <a:r>
                <a:rPr lang="pt-BR" sz="1600">
                  <a:solidFill>
                    <a:schemeClr val="bg2">
                      <a:lumMod val="25000"/>
                    </a:schemeClr>
                  </a:solidFill>
                  <a:effectLst/>
                </a:rPr>
                <a:t> ac </a:t>
              </a:r>
              <a:r>
                <a:rPr lang="pt-BR" sz="1600" err="1">
                  <a:solidFill>
                    <a:schemeClr val="bg2">
                      <a:lumMod val="25000"/>
                    </a:schemeClr>
                  </a:solidFill>
                  <a:effectLst/>
                </a:rPr>
                <a:t>risus</a:t>
              </a:r>
              <a:r>
                <a:rPr lang="pt-BR" sz="1600">
                  <a:solidFill>
                    <a:schemeClr val="bg2">
                      <a:lumMod val="25000"/>
                    </a:schemeClr>
                  </a:solidFill>
                  <a:effectLst/>
                </a:rPr>
                <a:t> </a:t>
              </a:r>
              <a:r>
                <a:rPr lang="pt-BR" sz="1600" err="1">
                  <a:solidFill>
                    <a:schemeClr val="bg2">
                      <a:lumMod val="25000"/>
                    </a:schemeClr>
                  </a:solidFill>
                  <a:effectLst/>
                </a:rPr>
                <a:t>hendrerit</a:t>
              </a:r>
              <a:r>
                <a:rPr lang="pt-BR" sz="1600">
                  <a:solidFill>
                    <a:schemeClr val="bg2">
                      <a:lumMod val="25000"/>
                    </a:schemeClr>
                  </a:solidFill>
                  <a:effectLst/>
                </a:rPr>
                <a:t> </a:t>
              </a:r>
              <a:r>
                <a:rPr lang="pt-BR" sz="1600" err="1">
                  <a:solidFill>
                    <a:schemeClr val="bg2">
                      <a:lumMod val="25000"/>
                    </a:schemeClr>
                  </a:solidFill>
                  <a:effectLst/>
                </a:rPr>
                <a:t>ultrices</a:t>
              </a:r>
              <a:r>
                <a:rPr lang="pt-BR" sz="1600">
                  <a:solidFill>
                    <a:schemeClr val="bg2">
                      <a:lumMod val="25000"/>
                    </a:schemeClr>
                  </a:solidFill>
                  <a:effectLst/>
                </a:rPr>
                <a:t>, </a:t>
              </a:r>
              <a:r>
                <a:rPr lang="pt-BR" sz="1600" err="1">
                  <a:solidFill>
                    <a:schemeClr val="bg2">
                      <a:lumMod val="25000"/>
                    </a:schemeClr>
                  </a:solidFill>
                  <a:effectLst/>
                </a:rPr>
                <a:t>suspendisse</a:t>
              </a:r>
              <a:r>
                <a:rPr lang="pt-BR" sz="1600">
                  <a:solidFill>
                    <a:schemeClr val="bg2">
                      <a:lumMod val="25000"/>
                    </a:schemeClr>
                  </a:solidFill>
                  <a:effectLst/>
                </a:rPr>
                <a:t> </a:t>
              </a:r>
              <a:r>
                <a:rPr lang="pt-BR" sz="1600" err="1">
                  <a:solidFill>
                    <a:schemeClr val="bg2">
                      <a:lumMod val="25000"/>
                    </a:schemeClr>
                  </a:solidFill>
                  <a:effectLst/>
                </a:rPr>
                <a:t>potenti</a:t>
              </a:r>
              <a:r>
                <a:rPr lang="pt-BR" sz="1600">
                  <a:solidFill>
                    <a:schemeClr val="bg2">
                      <a:lumMod val="25000"/>
                    </a:schemeClr>
                  </a:solidFill>
                  <a:effectLst/>
                </a:rPr>
                <a:t>. </a:t>
              </a:r>
              <a:r>
                <a:rPr lang="pt-BR" sz="1600" err="1">
                  <a:solidFill>
                    <a:schemeClr val="bg2">
                      <a:lumMod val="25000"/>
                    </a:schemeClr>
                  </a:solidFill>
                  <a:effectLst/>
                </a:rPr>
                <a:t>Maecenas</a:t>
              </a:r>
              <a:r>
                <a:rPr lang="pt-BR" sz="1600">
                  <a:solidFill>
                    <a:schemeClr val="bg2">
                      <a:lumMod val="25000"/>
                    </a:schemeClr>
                  </a:solidFill>
                  <a:effectLst/>
                </a:rPr>
                <a:t> vitae </a:t>
              </a:r>
              <a:r>
                <a:rPr lang="pt-BR" sz="1600" err="1">
                  <a:solidFill>
                    <a:schemeClr val="bg2">
                      <a:lumMod val="25000"/>
                    </a:schemeClr>
                  </a:solidFill>
                  <a:effectLst/>
                </a:rPr>
                <a:t>elit</a:t>
              </a:r>
              <a:r>
                <a:rPr lang="pt-BR" sz="1600">
                  <a:solidFill>
                    <a:schemeClr val="bg2">
                      <a:lumMod val="25000"/>
                    </a:schemeClr>
                  </a:solidFill>
                  <a:effectLst/>
                </a:rPr>
                <a:t> </a:t>
              </a:r>
              <a:r>
                <a:rPr lang="pt-BR" sz="1600" err="1">
                  <a:solidFill>
                    <a:schemeClr val="bg2">
                      <a:lumMod val="25000"/>
                    </a:schemeClr>
                  </a:solidFill>
                  <a:effectLst/>
                </a:rPr>
                <a:t>ligula</a:t>
              </a:r>
              <a:r>
                <a:rPr lang="pt-BR" sz="1600">
                  <a:solidFill>
                    <a:schemeClr val="bg2">
                      <a:lumMod val="25000"/>
                    </a:schemeClr>
                  </a:solidFill>
                  <a:effectLst/>
                </a:rPr>
                <a:t>. </a:t>
              </a:r>
              <a:r>
                <a:rPr lang="pt-BR" sz="1600" err="1">
                  <a:solidFill>
                    <a:schemeClr val="bg2">
                      <a:lumMod val="25000"/>
                    </a:schemeClr>
                  </a:solidFill>
                  <a:effectLst/>
                </a:rPr>
                <a:t>Sed</a:t>
              </a:r>
              <a:r>
                <a:rPr lang="pt-BR" sz="1600">
                  <a:solidFill>
                    <a:schemeClr val="bg2">
                      <a:lumMod val="25000"/>
                    </a:schemeClr>
                  </a:solidFill>
                  <a:effectLst/>
                </a:rPr>
                <a:t> </a:t>
              </a:r>
              <a:r>
                <a:rPr lang="pt-BR" sz="1600" err="1">
                  <a:solidFill>
                    <a:schemeClr val="bg2">
                      <a:lumMod val="25000"/>
                    </a:schemeClr>
                  </a:solidFill>
                  <a:effectLst/>
                </a:rPr>
                <a:t>sed</a:t>
              </a:r>
              <a:r>
                <a:rPr lang="pt-BR" sz="1600">
                  <a:solidFill>
                    <a:schemeClr val="bg2">
                      <a:lumMod val="25000"/>
                    </a:schemeClr>
                  </a:solidFill>
                  <a:effectLst/>
                </a:rPr>
                <a:t> </a:t>
              </a:r>
              <a:r>
                <a:rPr lang="pt-BR" sz="1600" err="1">
                  <a:solidFill>
                    <a:schemeClr val="bg2">
                      <a:lumMod val="25000"/>
                    </a:schemeClr>
                  </a:solidFill>
                  <a:effectLst/>
                </a:rPr>
                <a:t>turpis</a:t>
              </a:r>
              <a:r>
                <a:rPr lang="pt-BR" sz="1600">
                  <a:solidFill>
                    <a:schemeClr val="bg2">
                      <a:lumMod val="25000"/>
                    </a:schemeClr>
                  </a:solidFill>
                  <a:effectLst/>
                </a:rPr>
                <a:t> </a:t>
              </a:r>
              <a:r>
                <a:rPr lang="pt-BR" sz="1600" err="1">
                  <a:solidFill>
                    <a:schemeClr val="bg2">
                      <a:lumMod val="25000"/>
                    </a:schemeClr>
                  </a:solidFill>
                  <a:effectLst/>
                </a:rPr>
                <a:t>purus</a:t>
              </a:r>
              <a:r>
                <a:rPr lang="pt-BR" sz="1600">
                  <a:solidFill>
                    <a:schemeClr val="bg2">
                      <a:lumMod val="25000"/>
                    </a:schemeClr>
                  </a:solidFill>
                  <a:effectLst/>
                </a:rPr>
                <a:t>, </a:t>
              </a:r>
              <a:r>
                <a:rPr lang="pt-BR" sz="1600" err="1">
                  <a:solidFill>
                    <a:schemeClr val="bg2">
                      <a:lumMod val="25000"/>
                    </a:schemeClr>
                  </a:solidFill>
                  <a:effectLst/>
                </a:rPr>
                <a:t>nam</a:t>
              </a:r>
              <a:r>
                <a:rPr lang="pt-BR" sz="1600">
                  <a:solidFill>
                    <a:schemeClr val="bg2">
                      <a:lumMod val="25000"/>
                    </a:schemeClr>
                  </a:solidFill>
                  <a:effectLst/>
                </a:rPr>
                <a:t> in </a:t>
              </a:r>
              <a:r>
                <a:rPr lang="pt-BR" sz="1600" err="1">
                  <a:solidFill>
                    <a:schemeClr val="bg2">
                      <a:lumMod val="25000"/>
                    </a:schemeClr>
                  </a:solidFill>
                  <a:effectLst/>
                </a:rPr>
                <a:t>enim</a:t>
              </a:r>
              <a:r>
                <a:rPr lang="pt-BR" sz="1600">
                  <a:solidFill>
                    <a:schemeClr val="bg2">
                      <a:lumMod val="25000"/>
                    </a:schemeClr>
                  </a:solidFill>
                  <a:effectLst/>
                </a:rPr>
                <a:t> </a:t>
              </a:r>
              <a:r>
                <a:rPr lang="pt-BR" sz="1600" err="1">
                  <a:solidFill>
                    <a:schemeClr val="bg2">
                      <a:lumMod val="25000"/>
                    </a:schemeClr>
                  </a:solidFill>
                  <a:effectLst/>
                </a:rPr>
                <a:t>metus</a:t>
              </a:r>
              <a:r>
                <a:rPr lang="pt-BR" sz="1600">
                  <a:solidFill>
                    <a:schemeClr val="bg2">
                      <a:lumMod val="25000"/>
                    </a:schemeClr>
                  </a:solidFill>
                  <a:effectLst/>
                </a:rPr>
                <a:t>.</a:t>
              </a:r>
            </a:p>
          </p:txBody>
        </p:sp>
        <p:pic>
          <p:nvPicPr>
            <p:cNvPr id="39" name="Imagem 38" descr="Ícone&#10;&#10;Descrição gerada automaticamente">
              <a:extLst>
                <a:ext uri="{FF2B5EF4-FFF2-40B4-BE49-F238E27FC236}">
                  <a16:creationId xmlns:a16="http://schemas.microsoft.com/office/drawing/2014/main" id="{B42E5C81-37AA-3F57-DDB2-43604C3B84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37633" y="2404095"/>
              <a:ext cx="635345" cy="635345"/>
            </a:xfrm>
            <a:prstGeom prst="rect">
              <a:avLst/>
            </a:prstGeom>
          </p:spPr>
        </p:pic>
        <p:pic>
          <p:nvPicPr>
            <p:cNvPr id="40" name="Imagem 39" descr="Ícone&#10;&#10;Descrição gerada automaticamente">
              <a:extLst>
                <a:ext uri="{FF2B5EF4-FFF2-40B4-BE49-F238E27FC236}">
                  <a16:creationId xmlns:a16="http://schemas.microsoft.com/office/drawing/2014/main" id="{2A5753C2-1883-E0A9-EDB7-50E847E39D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97411" y="2404095"/>
              <a:ext cx="635345" cy="635345"/>
            </a:xfrm>
            <a:prstGeom prst="rect">
              <a:avLst/>
            </a:prstGeom>
          </p:spPr>
        </p:pic>
      </p:grpSp>
    </p:spTree>
    <p:extLst>
      <p:ext uri="{BB962C8B-B14F-4D97-AF65-F5344CB8AC3E}">
        <p14:creationId xmlns:p14="http://schemas.microsoft.com/office/powerpoint/2010/main" val="84880374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0" name="Agrupar 9">
            <a:extLst>
              <a:ext uri="{FF2B5EF4-FFF2-40B4-BE49-F238E27FC236}">
                <a16:creationId xmlns:a16="http://schemas.microsoft.com/office/drawing/2014/main" id="{18F04F97-6CD5-8BD1-AA84-4D421B3C5504}"/>
              </a:ext>
            </a:extLst>
          </p:cNvPr>
          <p:cNvGrpSpPr/>
          <p:nvPr/>
        </p:nvGrpSpPr>
        <p:grpSpPr>
          <a:xfrm>
            <a:off x="12639639" y="2059215"/>
            <a:ext cx="3543790" cy="2960914"/>
            <a:chOff x="12639639" y="382815"/>
            <a:chExt cx="3543790" cy="2960914"/>
          </a:xfrm>
        </p:grpSpPr>
        <p:sp>
          <p:nvSpPr>
            <p:cNvPr id="11" name="Balão de Fala: Retângulo 10">
              <a:extLst>
                <a:ext uri="{FF2B5EF4-FFF2-40B4-BE49-F238E27FC236}">
                  <a16:creationId xmlns:a16="http://schemas.microsoft.com/office/drawing/2014/main" id="{B4F4170D-6DAD-FFFD-7B97-719A40CBC217}"/>
                </a:ext>
              </a:extLst>
            </p:cNvPr>
            <p:cNvSpPr/>
            <p:nvPr/>
          </p:nvSpPr>
          <p:spPr>
            <a:xfrm rot="5400000">
              <a:off x="12931077" y="91377"/>
              <a:ext cx="2960914" cy="3543790"/>
            </a:xfrm>
            <a:prstGeom prst="wedgeRectCallout">
              <a:avLst>
                <a:gd name="adj1" fmla="val -20343"/>
                <a:gd name="adj2" fmla="val 61591"/>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400"/>
            </a:p>
          </p:txBody>
        </p:sp>
        <p:sp>
          <p:nvSpPr>
            <p:cNvPr id="12" name="CaixaDeTexto 11">
              <a:extLst>
                <a:ext uri="{FF2B5EF4-FFF2-40B4-BE49-F238E27FC236}">
                  <a16:creationId xmlns:a16="http://schemas.microsoft.com/office/drawing/2014/main" id="{F0D452C3-1C24-7DB2-77A0-7AC5C4D4EEE9}"/>
                </a:ext>
              </a:extLst>
            </p:cNvPr>
            <p:cNvSpPr txBox="1"/>
            <p:nvPr/>
          </p:nvSpPr>
          <p:spPr>
            <a:xfrm>
              <a:off x="12816114" y="638629"/>
              <a:ext cx="3222172" cy="2462213"/>
            </a:xfrm>
            <a:prstGeom prst="rect">
              <a:avLst/>
            </a:prstGeom>
            <a:noFill/>
          </p:spPr>
          <p:txBody>
            <a:bodyPr wrap="square" rtlCol="0">
              <a:spAutoFit/>
            </a:bodyPr>
            <a:lstStyle/>
            <a:p>
              <a:r>
                <a:rPr lang="pt-BR" sz="1400">
                  <a:solidFill>
                    <a:schemeClr val="bg1"/>
                  </a:solidFill>
                </a:rPr>
                <a:t>Orientações para professor/LXD:</a:t>
              </a:r>
            </a:p>
            <a:p>
              <a:endParaRPr lang="pt-BR" sz="1400">
                <a:solidFill>
                  <a:schemeClr val="bg1"/>
                </a:solidFill>
              </a:endParaRPr>
            </a:p>
            <a:p>
              <a:pPr marL="285750" indent="-285750">
                <a:buFont typeface="Arial" panose="020B0604020202020204" pitchFamily="34" charset="0"/>
                <a:buChar char="•"/>
              </a:pPr>
              <a:r>
                <a:rPr lang="pt-BR" sz="1400">
                  <a:solidFill>
                    <a:schemeClr val="bg1"/>
                  </a:solidFill>
                </a:rPr>
                <a:t>Apenas a parte textual está agrupada. Para ajustar a caixa (borda), utilize o mouse para aumentar apenas a borda para baixo.</a:t>
              </a:r>
            </a:p>
            <a:p>
              <a:pPr marL="285750" indent="-285750">
                <a:buFont typeface="Arial" panose="020B0604020202020204" pitchFamily="34" charset="0"/>
                <a:buChar char="•"/>
              </a:pPr>
              <a:r>
                <a:rPr lang="pt-BR" sz="1400">
                  <a:solidFill>
                    <a:schemeClr val="bg1"/>
                  </a:solidFill>
                </a:rPr>
                <a:t>Para alterar o ícone, clique com o botão direito do mouse, selecione Alterar Imagem &gt;&gt; Da Área de Transferência.</a:t>
              </a:r>
            </a:p>
            <a:p>
              <a:endParaRPr lang="pt-BR" sz="1400">
                <a:solidFill>
                  <a:schemeClr val="bg1"/>
                </a:solidFill>
              </a:endParaRPr>
            </a:p>
          </p:txBody>
        </p:sp>
      </p:grpSp>
      <p:grpSp>
        <p:nvGrpSpPr>
          <p:cNvPr id="13" name="Agrupar 12">
            <a:extLst>
              <a:ext uri="{FF2B5EF4-FFF2-40B4-BE49-F238E27FC236}">
                <a16:creationId xmlns:a16="http://schemas.microsoft.com/office/drawing/2014/main" id="{44BDD914-AC07-C7D0-DE29-D16E892B4196}"/>
              </a:ext>
            </a:extLst>
          </p:cNvPr>
          <p:cNvGrpSpPr/>
          <p:nvPr/>
        </p:nvGrpSpPr>
        <p:grpSpPr>
          <a:xfrm>
            <a:off x="12639638" y="539973"/>
            <a:ext cx="3543790" cy="1373961"/>
            <a:chOff x="12639639" y="382815"/>
            <a:chExt cx="3543790" cy="1373961"/>
          </a:xfrm>
        </p:grpSpPr>
        <p:sp>
          <p:nvSpPr>
            <p:cNvPr id="14" name="Balão de Fala: Retângulo 13">
              <a:extLst>
                <a:ext uri="{FF2B5EF4-FFF2-40B4-BE49-F238E27FC236}">
                  <a16:creationId xmlns:a16="http://schemas.microsoft.com/office/drawing/2014/main" id="{0E408BC3-A410-C844-5CFA-B1CA377E8578}"/>
                </a:ext>
              </a:extLst>
            </p:cNvPr>
            <p:cNvSpPr/>
            <p:nvPr/>
          </p:nvSpPr>
          <p:spPr>
            <a:xfrm rot="5400000">
              <a:off x="13724553" y="-702099"/>
              <a:ext cx="1373961" cy="3543790"/>
            </a:xfrm>
            <a:prstGeom prst="wedgeRectCallout">
              <a:avLst>
                <a:gd name="adj1" fmla="val -20343"/>
                <a:gd name="adj2" fmla="val 61591"/>
              </a:avLst>
            </a:prstGeom>
            <a:solidFill>
              <a:schemeClr val="bg1"/>
            </a:solidFill>
            <a:ln>
              <a:solidFill>
                <a:srgbClr val="4A5E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400"/>
            </a:p>
          </p:txBody>
        </p:sp>
        <p:sp>
          <p:nvSpPr>
            <p:cNvPr id="15" name="CaixaDeTexto 14">
              <a:extLst>
                <a:ext uri="{FF2B5EF4-FFF2-40B4-BE49-F238E27FC236}">
                  <a16:creationId xmlns:a16="http://schemas.microsoft.com/office/drawing/2014/main" id="{C20DA291-8944-728D-6A1C-6D1C156F0B66}"/>
                </a:ext>
              </a:extLst>
            </p:cNvPr>
            <p:cNvSpPr txBox="1"/>
            <p:nvPr/>
          </p:nvSpPr>
          <p:spPr>
            <a:xfrm>
              <a:off x="12816114" y="638629"/>
              <a:ext cx="3222172" cy="954107"/>
            </a:xfrm>
            <a:prstGeom prst="rect">
              <a:avLst/>
            </a:prstGeom>
            <a:noFill/>
          </p:spPr>
          <p:txBody>
            <a:bodyPr wrap="square" rtlCol="0">
              <a:spAutoFit/>
            </a:bodyPr>
            <a:lstStyle/>
            <a:p>
              <a:r>
                <a:rPr lang="pt-BR" sz="1400">
                  <a:solidFill>
                    <a:srgbClr val="4A5E85"/>
                  </a:solidFill>
                </a:rPr>
                <a:t>Componente:</a:t>
              </a:r>
            </a:p>
            <a:p>
              <a:endParaRPr lang="pt-BR" sz="1400">
                <a:solidFill>
                  <a:srgbClr val="4A5E85"/>
                </a:solidFill>
              </a:endParaRPr>
            </a:p>
            <a:p>
              <a:r>
                <a:rPr lang="pt-BR" sz="1400" b="1">
                  <a:solidFill>
                    <a:srgbClr val="4A5E85"/>
                  </a:solidFill>
                </a:rPr>
                <a:t>Card relacionado – texto + ícone – relação comparativa</a:t>
              </a:r>
            </a:p>
          </p:txBody>
        </p:sp>
      </p:grpSp>
      <p:grpSp>
        <p:nvGrpSpPr>
          <p:cNvPr id="4" name="Agrupar 3">
            <a:extLst>
              <a:ext uri="{FF2B5EF4-FFF2-40B4-BE49-F238E27FC236}">
                <a16:creationId xmlns:a16="http://schemas.microsoft.com/office/drawing/2014/main" id="{4B5169CC-B87F-51F0-C9A9-682697A45E12}"/>
              </a:ext>
            </a:extLst>
          </p:cNvPr>
          <p:cNvGrpSpPr/>
          <p:nvPr/>
        </p:nvGrpSpPr>
        <p:grpSpPr>
          <a:xfrm>
            <a:off x="2201227" y="1551688"/>
            <a:ext cx="7789545" cy="3622003"/>
            <a:chOff x="2201227" y="1551688"/>
            <a:chExt cx="7789545" cy="3622003"/>
          </a:xfrm>
        </p:grpSpPr>
        <p:sp>
          <p:nvSpPr>
            <p:cNvPr id="16" name="Retângulo: Cantos Arredondados 15">
              <a:extLst>
                <a:ext uri="{FF2B5EF4-FFF2-40B4-BE49-F238E27FC236}">
                  <a16:creationId xmlns:a16="http://schemas.microsoft.com/office/drawing/2014/main" id="{B14326DB-639E-DD00-4110-5A13F81C7A87}"/>
                </a:ext>
              </a:extLst>
            </p:cNvPr>
            <p:cNvSpPr/>
            <p:nvPr/>
          </p:nvSpPr>
          <p:spPr>
            <a:xfrm>
              <a:off x="2201227" y="1551688"/>
              <a:ext cx="7789545" cy="3622003"/>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 name="CaixaDeTexto 16">
              <a:extLst>
                <a:ext uri="{FF2B5EF4-FFF2-40B4-BE49-F238E27FC236}">
                  <a16:creationId xmlns:a16="http://schemas.microsoft.com/office/drawing/2014/main" id="{8DAD3E8D-F5BF-7423-82CA-2D9813DAE23F}"/>
                </a:ext>
              </a:extLst>
            </p:cNvPr>
            <p:cNvSpPr txBox="1"/>
            <p:nvPr/>
          </p:nvSpPr>
          <p:spPr>
            <a:xfrm>
              <a:off x="2382989" y="2617805"/>
              <a:ext cx="3121092" cy="646331"/>
            </a:xfrm>
            <a:prstGeom prst="rect">
              <a:avLst/>
            </a:prstGeom>
            <a:noFill/>
          </p:spPr>
          <p:txBody>
            <a:bodyPr wrap="square">
              <a:spAutoFit/>
            </a:bodyPr>
            <a:lstStyle/>
            <a:p>
              <a:r>
                <a:rPr lang="pt-BR" b="1" dirty="0">
                  <a:effectLst/>
                </a:rPr>
                <a:t>Título do card </a:t>
              </a:r>
              <a:r>
                <a:rPr lang="pt-BR" b="1" dirty="0" err="1">
                  <a:effectLst/>
                </a:rPr>
                <a:t>lorem</a:t>
              </a:r>
              <a:r>
                <a:rPr lang="pt-BR" b="1" dirty="0">
                  <a:effectLst/>
                </a:rPr>
                <a:t> ipsum </a:t>
              </a:r>
              <a:r>
                <a:rPr lang="pt-BR" b="1" dirty="0" err="1">
                  <a:effectLst/>
                </a:rPr>
                <a:t>dolor</a:t>
              </a:r>
              <a:r>
                <a:rPr lang="pt-BR" b="1" dirty="0">
                  <a:effectLst/>
                </a:rPr>
                <a:t> </a:t>
              </a:r>
              <a:r>
                <a:rPr lang="pt-BR" b="1" dirty="0" err="1">
                  <a:effectLst/>
                </a:rPr>
                <a:t>sit</a:t>
              </a:r>
              <a:r>
                <a:rPr lang="pt-BR" b="1" dirty="0">
                  <a:effectLst/>
                </a:rPr>
                <a:t> </a:t>
              </a:r>
              <a:r>
                <a:rPr lang="pt-BR" b="1" dirty="0" err="1">
                  <a:effectLst/>
                </a:rPr>
                <a:t>amet</a:t>
              </a:r>
              <a:endParaRPr lang="pt-BR" b="1" dirty="0"/>
            </a:p>
          </p:txBody>
        </p:sp>
        <p:sp>
          <p:nvSpPr>
            <p:cNvPr id="19" name="CaixaDeTexto 18">
              <a:extLst>
                <a:ext uri="{FF2B5EF4-FFF2-40B4-BE49-F238E27FC236}">
                  <a16:creationId xmlns:a16="http://schemas.microsoft.com/office/drawing/2014/main" id="{FE478269-2FC8-6376-A9BE-835E83830A5E}"/>
                </a:ext>
              </a:extLst>
            </p:cNvPr>
            <p:cNvSpPr txBox="1"/>
            <p:nvPr/>
          </p:nvSpPr>
          <p:spPr>
            <a:xfrm>
              <a:off x="2382988" y="3334308"/>
              <a:ext cx="3121093" cy="1569660"/>
            </a:xfrm>
            <a:prstGeom prst="rect">
              <a:avLst/>
            </a:prstGeom>
            <a:noFill/>
          </p:spPr>
          <p:txBody>
            <a:bodyPr wrap="square">
              <a:spAutoFit/>
            </a:bodyPr>
            <a:lstStyle/>
            <a:p>
              <a:r>
                <a:rPr lang="pt-BR" sz="1600">
                  <a:solidFill>
                    <a:schemeClr val="bg2">
                      <a:lumMod val="25000"/>
                    </a:schemeClr>
                  </a:solidFill>
                  <a:effectLst/>
                </a:rPr>
                <a:t>In </a:t>
              </a:r>
              <a:r>
                <a:rPr lang="pt-BR" sz="1600" err="1">
                  <a:solidFill>
                    <a:schemeClr val="bg2">
                      <a:lumMod val="25000"/>
                    </a:schemeClr>
                  </a:solidFill>
                  <a:effectLst/>
                </a:rPr>
                <a:t>pulvinar</a:t>
              </a:r>
              <a:r>
                <a:rPr lang="pt-BR" sz="1600">
                  <a:solidFill>
                    <a:schemeClr val="bg2">
                      <a:lumMod val="25000"/>
                    </a:schemeClr>
                  </a:solidFill>
                  <a:effectLst/>
                </a:rPr>
                <a:t> </a:t>
              </a:r>
              <a:r>
                <a:rPr lang="pt-BR" sz="1600" err="1">
                  <a:solidFill>
                    <a:schemeClr val="bg2">
                      <a:lumMod val="25000"/>
                    </a:schemeClr>
                  </a:solidFill>
                  <a:effectLst/>
                </a:rPr>
                <a:t>odio</a:t>
              </a:r>
              <a:r>
                <a:rPr lang="pt-BR" sz="1600">
                  <a:solidFill>
                    <a:schemeClr val="bg2">
                      <a:lumMod val="25000"/>
                    </a:schemeClr>
                  </a:solidFill>
                  <a:effectLst/>
                </a:rPr>
                <a:t> nunc, ut </a:t>
              </a:r>
              <a:r>
                <a:rPr lang="pt-BR" sz="1600" err="1">
                  <a:solidFill>
                    <a:schemeClr val="bg2">
                      <a:lumMod val="25000"/>
                    </a:schemeClr>
                  </a:solidFill>
                  <a:effectLst/>
                </a:rPr>
                <a:t>commodo</a:t>
              </a:r>
              <a:r>
                <a:rPr lang="pt-BR" sz="1600">
                  <a:solidFill>
                    <a:schemeClr val="bg2">
                      <a:lumMod val="25000"/>
                    </a:schemeClr>
                  </a:solidFill>
                  <a:effectLst/>
                </a:rPr>
                <a:t> </a:t>
              </a:r>
              <a:r>
                <a:rPr lang="pt-BR" sz="1600" err="1">
                  <a:solidFill>
                    <a:schemeClr val="bg2">
                      <a:lumMod val="25000"/>
                    </a:schemeClr>
                  </a:solidFill>
                  <a:effectLst/>
                </a:rPr>
                <a:t>lacus</a:t>
              </a:r>
              <a:r>
                <a:rPr lang="pt-BR" sz="1600">
                  <a:solidFill>
                    <a:schemeClr val="bg2">
                      <a:lumMod val="25000"/>
                    </a:schemeClr>
                  </a:solidFill>
                  <a:effectLst/>
                </a:rPr>
                <a:t> </a:t>
              </a:r>
              <a:r>
                <a:rPr lang="pt-BR" sz="1600" err="1">
                  <a:solidFill>
                    <a:schemeClr val="bg2">
                      <a:lumMod val="25000"/>
                    </a:schemeClr>
                  </a:solidFill>
                  <a:effectLst/>
                </a:rPr>
                <a:t>feugiat</a:t>
              </a:r>
              <a:r>
                <a:rPr lang="pt-BR" sz="1600">
                  <a:solidFill>
                    <a:schemeClr val="bg2">
                      <a:lumMod val="25000"/>
                    </a:schemeClr>
                  </a:solidFill>
                  <a:effectLst/>
                </a:rPr>
                <a:t> in. In </a:t>
              </a:r>
              <a:r>
                <a:rPr lang="pt-BR" sz="1600" err="1">
                  <a:solidFill>
                    <a:schemeClr val="bg2">
                      <a:lumMod val="25000"/>
                    </a:schemeClr>
                  </a:solidFill>
                  <a:effectLst/>
                </a:rPr>
                <a:t>imperdiet</a:t>
              </a:r>
              <a:r>
                <a:rPr lang="pt-BR" sz="1600">
                  <a:solidFill>
                    <a:schemeClr val="bg2">
                      <a:lumMod val="25000"/>
                    </a:schemeClr>
                  </a:solidFill>
                  <a:effectLst/>
                </a:rPr>
                <a:t> </a:t>
              </a:r>
              <a:r>
                <a:rPr lang="pt-BR" sz="1600" err="1">
                  <a:solidFill>
                    <a:schemeClr val="bg2">
                      <a:lumMod val="25000"/>
                    </a:schemeClr>
                  </a:solidFill>
                  <a:effectLst/>
                </a:rPr>
                <a:t>tortor</a:t>
              </a:r>
              <a:r>
                <a:rPr lang="pt-BR" sz="1600">
                  <a:solidFill>
                    <a:schemeClr val="bg2">
                      <a:lumMod val="25000"/>
                    </a:schemeClr>
                  </a:solidFill>
                  <a:effectLst/>
                </a:rPr>
                <a:t> ac </a:t>
              </a:r>
              <a:r>
                <a:rPr lang="pt-BR" sz="1600" err="1">
                  <a:solidFill>
                    <a:schemeClr val="bg2">
                      <a:lumMod val="25000"/>
                    </a:schemeClr>
                  </a:solidFill>
                  <a:effectLst/>
                </a:rPr>
                <a:t>risus</a:t>
              </a:r>
              <a:r>
                <a:rPr lang="pt-BR" sz="1600">
                  <a:solidFill>
                    <a:schemeClr val="bg2">
                      <a:lumMod val="25000"/>
                    </a:schemeClr>
                  </a:solidFill>
                  <a:effectLst/>
                </a:rPr>
                <a:t> </a:t>
              </a:r>
              <a:r>
                <a:rPr lang="pt-BR" sz="1600" err="1">
                  <a:solidFill>
                    <a:schemeClr val="bg2">
                      <a:lumMod val="25000"/>
                    </a:schemeClr>
                  </a:solidFill>
                  <a:effectLst/>
                </a:rPr>
                <a:t>hendrerit</a:t>
              </a:r>
              <a:r>
                <a:rPr lang="pt-BR" sz="1600">
                  <a:solidFill>
                    <a:schemeClr val="bg2">
                      <a:lumMod val="25000"/>
                    </a:schemeClr>
                  </a:solidFill>
                  <a:effectLst/>
                </a:rPr>
                <a:t> </a:t>
              </a:r>
              <a:r>
                <a:rPr lang="pt-BR" sz="1600" err="1">
                  <a:solidFill>
                    <a:schemeClr val="bg2">
                      <a:lumMod val="25000"/>
                    </a:schemeClr>
                  </a:solidFill>
                  <a:effectLst/>
                </a:rPr>
                <a:t>ultrices</a:t>
              </a:r>
              <a:r>
                <a:rPr lang="pt-BR" sz="1600">
                  <a:solidFill>
                    <a:schemeClr val="bg2">
                      <a:lumMod val="25000"/>
                    </a:schemeClr>
                  </a:solidFill>
                  <a:effectLst/>
                </a:rPr>
                <a:t>, </a:t>
              </a:r>
              <a:r>
                <a:rPr lang="pt-BR" sz="1600" err="1">
                  <a:solidFill>
                    <a:schemeClr val="bg2">
                      <a:lumMod val="25000"/>
                    </a:schemeClr>
                  </a:solidFill>
                  <a:effectLst/>
                </a:rPr>
                <a:t>suspendisse</a:t>
              </a:r>
              <a:r>
                <a:rPr lang="pt-BR" sz="1600">
                  <a:solidFill>
                    <a:schemeClr val="bg2">
                      <a:lumMod val="25000"/>
                    </a:schemeClr>
                  </a:solidFill>
                  <a:effectLst/>
                </a:rPr>
                <a:t> </a:t>
              </a:r>
              <a:r>
                <a:rPr lang="pt-BR" sz="1600" err="1">
                  <a:solidFill>
                    <a:schemeClr val="bg2">
                      <a:lumMod val="25000"/>
                    </a:schemeClr>
                  </a:solidFill>
                  <a:effectLst/>
                </a:rPr>
                <a:t>potenti</a:t>
              </a:r>
              <a:r>
                <a:rPr lang="pt-BR" sz="1600">
                  <a:solidFill>
                    <a:schemeClr val="bg2">
                      <a:lumMod val="25000"/>
                    </a:schemeClr>
                  </a:solidFill>
                  <a:effectLst/>
                </a:rPr>
                <a:t>. </a:t>
              </a:r>
              <a:r>
                <a:rPr lang="pt-BR" sz="1600" err="1">
                  <a:solidFill>
                    <a:schemeClr val="bg2">
                      <a:lumMod val="25000"/>
                    </a:schemeClr>
                  </a:solidFill>
                  <a:effectLst/>
                </a:rPr>
                <a:t>Maecenas</a:t>
              </a:r>
              <a:r>
                <a:rPr lang="pt-BR" sz="1600">
                  <a:solidFill>
                    <a:schemeClr val="bg2">
                      <a:lumMod val="25000"/>
                    </a:schemeClr>
                  </a:solidFill>
                  <a:effectLst/>
                </a:rPr>
                <a:t> vitae </a:t>
              </a:r>
              <a:r>
                <a:rPr lang="pt-BR" sz="1600" err="1">
                  <a:solidFill>
                    <a:schemeClr val="bg2">
                      <a:lumMod val="25000"/>
                    </a:schemeClr>
                  </a:solidFill>
                  <a:effectLst/>
                </a:rPr>
                <a:t>elit</a:t>
              </a:r>
              <a:r>
                <a:rPr lang="pt-BR" sz="1600">
                  <a:solidFill>
                    <a:schemeClr val="bg2">
                      <a:lumMod val="25000"/>
                    </a:schemeClr>
                  </a:solidFill>
                  <a:effectLst/>
                </a:rPr>
                <a:t> </a:t>
              </a:r>
              <a:r>
                <a:rPr lang="pt-BR" sz="1600" err="1">
                  <a:solidFill>
                    <a:schemeClr val="bg2">
                      <a:lumMod val="25000"/>
                    </a:schemeClr>
                  </a:solidFill>
                  <a:effectLst/>
                </a:rPr>
                <a:t>ligula</a:t>
              </a:r>
              <a:r>
                <a:rPr lang="pt-BR" sz="1600">
                  <a:solidFill>
                    <a:schemeClr val="bg2">
                      <a:lumMod val="25000"/>
                    </a:schemeClr>
                  </a:solidFill>
                  <a:effectLst/>
                </a:rPr>
                <a:t>. </a:t>
              </a:r>
              <a:r>
                <a:rPr lang="pt-BR" sz="1600" err="1">
                  <a:solidFill>
                    <a:schemeClr val="bg2">
                      <a:lumMod val="25000"/>
                    </a:schemeClr>
                  </a:solidFill>
                  <a:effectLst/>
                </a:rPr>
                <a:t>Sed</a:t>
              </a:r>
              <a:r>
                <a:rPr lang="pt-BR" sz="1600">
                  <a:solidFill>
                    <a:schemeClr val="bg2">
                      <a:lumMod val="25000"/>
                    </a:schemeClr>
                  </a:solidFill>
                  <a:effectLst/>
                </a:rPr>
                <a:t> </a:t>
              </a:r>
              <a:r>
                <a:rPr lang="pt-BR" sz="1600" err="1">
                  <a:solidFill>
                    <a:schemeClr val="bg2">
                      <a:lumMod val="25000"/>
                    </a:schemeClr>
                  </a:solidFill>
                  <a:effectLst/>
                </a:rPr>
                <a:t>sed</a:t>
              </a:r>
              <a:r>
                <a:rPr lang="pt-BR" sz="1600">
                  <a:solidFill>
                    <a:schemeClr val="bg2">
                      <a:lumMod val="25000"/>
                    </a:schemeClr>
                  </a:solidFill>
                  <a:effectLst/>
                </a:rPr>
                <a:t> </a:t>
              </a:r>
              <a:r>
                <a:rPr lang="pt-BR" sz="1600" err="1">
                  <a:solidFill>
                    <a:schemeClr val="bg2">
                      <a:lumMod val="25000"/>
                    </a:schemeClr>
                  </a:solidFill>
                  <a:effectLst/>
                </a:rPr>
                <a:t>turpis</a:t>
              </a:r>
              <a:r>
                <a:rPr lang="pt-BR" sz="1600">
                  <a:solidFill>
                    <a:schemeClr val="bg2">
                      <a:lumMod val="25000"/>
                    </a:schemeClr>
                  </a:solidFill>
                  <a:effectLst/>
                </a:rPr>
                <a:t> </a:t>
              </a:r>
              <a:r>
                <a:rPr lang="pt-BR" sz="1600" err="1">
                  <a:solidFill>
                    <a:schemeClr val="bg2">
                      <a:lumMod val="25000"/>
                    </a:schemeClr>
                  </a:solidFill>
                  <a:effectLst/>
                </a:rPr>
                <a:t>purus</a:t>
              </a:r>
              <a:r>
                <a:rPr lang="pt-BR" sz="1600">
                  <a:solidFill>
                    <a:schemeClr val="bg2">
                      <a:lumMod val="25000"/>
                    </a:schemeClr>
                  </a:solidFill>
                  <a:effectLst/>
                </a:rPr>
                <a:t>, </a:t>
              </a:r>
              <a:r>
                <a:rPr lang="pt-BR" sz="1600" err="1">
                  <a:solidFill>
                    <a:schemeClr val="bg2">
                      <a:lumMod val="25000"/>
                    </a:schemeClr>
                  </a:solidFill>
                  <a:effectLst/>
                </a:rPr>
                <a:t>nam</a:t>
              </a:r>
              <a:r>
                <a:rPr lang="pt-BR" sz="1600">
                  <a:solidFill>
                    <a:schemeClr val="bg2">
                      <a:lumMod val="25000"/>
                    </a:schemeClr>
                  </a:solidFill>
                  <a:effectLst/>
                </a:rPr>
                <a:t> in </a:t>
              </a:r>
              <a:r>
                <a:rPr lang="pt-BR" sz="1600" err="1">
                  <a:solidFill>
                    <a:schemeClr val="bg2">
                      <a:lumMod val="25000"/>
                    </a:schemeClr>
                  </a:solidFill>
                  <a:effectLst/>
                </a:rPr>
                <a:t>enim</a:t>
              </a:r>
              <a:r>
                <a:rPr lang="pt-BR" sz="1600">
                  <a:solidFill>
                    <a:schemeClr val="bg2">
                      <a:lumMod val="25000"/>
                    </a:schemeClr>
                  </a:solidFill>
                  <a:effectLst/>
                </a:rPr>
                <a:t> </a:t>
              </a:r>
              <a:r>
                <a:rPr lang="pt-BR" sz="1600" err="1">
                  <a:solidFill>
                    <a:schemeClr val="bg2">
                      <a:lumMod val="25000"/>
                    </a:schemeClr>
                  </a:solidFill>
                  <a:effectLst/>
                </a:rPr>
                <a:t>metus</a:t>
              </a:r>
              <a:r>
                <a:rPr lang="pt-BR" sz="1600">
                  <a:solidFill>
                    <a:schemeClr val="bg2">
                      <a:lumMod val="25000"/>
                    </a:schemeClr>
                  </a:solidFill>
                  <a:effectLst/>
                </a:rPr>
                <a:t>.</a:t>
              </a:r>
            </a:p>
          </p:txBody>
        </p:sp>
        <p:sp>
          <p:nvSpPr>
            <p:cNvPr id="22" name="CaixaDeTexto 21">
              <a:extLst>
                <a:ext uri="{FF2B5EF4-FFF2-40B4-BE49-F238E27FC236}">
                  <a16:creationId xmlns:a16="http://schemas.microsoft.com/office/drawing/2014/main" id="{FB7BC8B5-CAF3-B088-F835-3F804F089767}"/>
                </a:ext>
              </a:extLst>
            </p:cNvPr>
            <p:cNvSpPr txBox="1"/>
            <p:nvPr/>
          </p:nvSpPr>
          <p:spPr>
            <a:xfrm>
              <a:off x="6633275" y="2617805"/>
              <a:ext cx="3121092" cy="646331"/>
            </a:xfrm>
            <a:prstGeom prst="rect">
              <a:avLst/>
            </a:prstGeom>
            <a:noFill/>
          </p:spPr>
          <p:txBody>
            <a:bodyPr wrap="square">
              <a:spAutoFit/>
            </a:bodyPr>
            <a:lstStyle/>
            <a:p>
              <a:r>
                <a:rPr lang="pt-BR" b="1" dirty="0">
                  <a:effectLst/>
                </a:rPr>
                <a:t>Título do card </a:t>
              </a:r>
              <a:r>
                <a:rPr lang="pt-BR" b="1" dirty="0" err="1">
                  <a:effectLst/>
                </a:rPr>
                <a:t>lorem</a:t>
              </a:r>
              <a:r>
                <a:rPr lang="pt-BR" b="1" dirty="0">
                  <a:effectLst/>
                </a:rPr>
                <a:t> ipsum </a:t>
              </a:r>
              <a:r>
                <a:rPr lang="pt-BR" b="1" dirty="0" err="1">
                  <a:effectLst/>
                </a:rPr>
                <a:t>dolor</a:t>
              </a:r>
              <a:r>
                <a:rPr lang="pt-BR" b="1" dirty="0">
                  <a:effectLst/>
                </a:rPr>
                <a:t> </a:t>
              </a:r>
              <a:r>
                <a:rPr lang="pt-BR" b="1" dirty="0" err="1">
                  <a:effectLst/>
                </a:rPr>
                <a:t>sit</a:t>
              </a:r>
              <a:r>
                <a:rPr lang="pt-BR" b="1" dirty="0">
                  <a:effectLst/>
                </a:rPr>
                <a:t> </a:t>
              </a:r>
              <a:r>
                <a:rPr lang="pt-BR" b="1" dirty="0" err="1">
                  <a:effectLst/>
                </a:rPr>
                <a:t>amet</a:t>
              </a:r>
              <a:endParaRPr lang="pt-BR" b="1" dirty="0"/>
            </a:p>
          </p:txBody>
        </p:sp>
        <p:sp>
          <p:nvSpPr>
            <p:cNvPr id="23" name="CaixaDeTexto 22">
              <a:extLst>
                <a:ext uri="{FF2B5EF4-FFF2-40B4-BE49-F238E27FC236}">
                  <a16:creationId xmlns:a16="http://schemas.microsoft.com/office/drawing/2014/main" id="{CF44DC0E-38BD-FD99-6E72-004D14B6CBC3}"/>
                </a:ext>
              </a:extLst>
            </p:cNvPr>
            <p:cNvSpPr txBox="1"/>
            <p:nvPr/>
          </p:nvSpPr>
          <p:spPr>
            <a:xfrm>
              <a:off x="6633274" y="3334308"/>
              <a:ext cx="3121093" cy="1569660"/>
            </a:xfrm>
            <a:prstGeom prst="rect">
              <a:avLst/>
            </a:prstGeom>
            <a:noFill/>
          </p:spPr>
          <p:txBody>
            <a:bodyPr wrap="square">
              <a:spAutoFit/>
            </a:bodyPr>
            <a:lstStyle/>
            <a:p>
              <a:r>
                <a:rPr lang="pt-BR" sz="1600">
                  <a:solidFill>
                    <a:schemeClr val="bg2">
                      <a:lumMod val="25000"/>
                    </a:schemeClr>
                  </a:solidFill>
                  <a:effectLst/>
                </a:rPr>
                <a:t>In </a:t>
              </a:r>
              <a:r>
                <a:rPr lang="pt-BR" sz="1600" err="1">
                  <a:solidFill>
                    <a:schemeClr val="bg2">
                      <a:lumMod val="25000"/>
                    </a:schemeClr>
                  </a:solidFill>
                  <a:effectLst/>
                </a:rPr>
                <a:t>pulvinar</a:t>
              </a:r>
              <a:r>
                <a:rPr lang="pt-BR" sz="1600">
                  <a:solidFill>
                    <a:schemeClr val="bg2">
                      <a:lumMod val="25000"/>
                    </a:schemeClr>
                  </a:solidFill>
                  <a:effectLst/>
                </a:rPr>
                <a:t> </a:t>
              </a:r>
              <a:r>
                <a:rPr lang="pt-BR" sz="1600" err="1">
                  <a:solidFill>
                    <a:schemeClr val="bg2">
                      <a:lumMod val="25000"/>
                    </a:schemeClr>
                  </a:solidFill>
                  <a:effectLst/>
                </a:rPr>
                <a:t>odio</a:t>
              </a:r>
              <a:r>
                <a:rPr lang="pt-BR" sz="1600">
                  <a:solidFill>
                    <a:schemeClr val="bg2">
                      <a:lumMod val="25000"/>
                    </a:schemeClr>
                  </a:solidFill>
                  <a:effectLst/>
                </a:rPr>
                <a:t> nunc, ut </a:t>
              </a:r>
              <a:r>
                <a:rPr lang="pt-BR" sz="1600" err="1">
                  <a:solidFill>
                    <a:schemeClr val="bg2">
                      <a:lumMod val="25000"/>
                    </a:schemeClr>
                  </a:solidFill>
                  <a:effectLst/>
                </a:rPr>
                <a:t>commodo</a:t>
              </a:r>
              <a:r>
                <a:rPr lang="pt-BR" sz="1600">
                  <a:solidFill>
                    <a:schemeClr val="bg2">
                      <a:lumMod val="25000"/>
                    </a:schemeClr>
                  </a:solidFill>
                  <a:effectLst/>
                </a:rPr>
                <a:t> </a:t>
              </a:r>
              <a:r>
                <a:rPr lang="pt-BR" sz="1600" err="1">
                  <a:solidFill>
                    <a:schemeClr val="bg2">
                      <a:lumMod val="25000"/>
                    </a:schemeClr>
                  </a:solidFill>
                  <a:effectLst/>
                </a:rPr>
                <a:t>lacus</a:t>
              </a:r>
              <a:r>
                <a:rPr lang="pt-BR" sz="1600">
                  <a:solidFill>
                    <a:schemeClr val="bg2">
                      <a:lumMod val="25000"/>
                    </a:schemeClr>
                  </a:solidFill>
                  <a:effectLst/>
                </a:rPr>
                <a:t> </a:t>
              </a:r>
              <a:r>
                <a:rPr lang="pt-BR" sz="1600" err="1">
                  <a:solidFill>
                    <a:schemeClr val="bg2">
                      <a:lumMod val="25000"/>
                    </a:schemeClr>
                  </a:solidFill>
                  <a:effectLst/>
                </a:rPr>
                <a:t>feugiat</a:t>
              </a:r>
              <a:r>
                <a:rPr lang="pt-BR" sz="1600">
                  <a:solidFill>
                    <a:schemeClr val="bg2">
                      <a:lumMod val="25000"/>
                    </a:schemeClr>
                  </a:solidFill>
                  <a:effectLst/>
                </a:rPr>
                <a:t> in. In </a:t>
              </a:r>
              <a:r>
                <a:rPr lang="pt-BR" sz="1600" err="1">
                  <a:solidFill>
                    <a:schemeClr val="bg2">
                      <a:lumMod val="25000"/>
                    </a:schemeClr>
                  </a:solidFill>
                  <a:effectLst/>
                </a:rPr>
                <a:t>imperdiet</a:t>
              </a:r>
              <a:r>
                <a:rPr lang="pt-BR" sz="1600">
                  <a:solidFill>
                    <a:schemeClr val="bg2">
                      <a:lumMod val="25000"/>
                    </a:schemeClr>
                  </a:solidFill>
                  <a:effectLst/>
                </a:rPr>
                <a:t> </a:t>
              </a:r>
              <a:r>
                <a:rPr lang="pt-BR" sz="1600" err="1">
                  <a:solidFill>
                    <a:schemeClr val="bg2">
                      <a:lumMod val="25000"/>
                    </a:schemeClr>
                  </a:solidFill>
                  <a:effectLst/>
                </a:rPr>
                <a:t>tortor</a:t>
              </a:r>
              <a:r>
                <a:rPr lang="pt-BR" sz="1600">
                  <a:solidFill>
                    <a:schemeClr val="bg2">
                      <a:lumMod val="25000"/>
                    </a:schemeClr>
                  </a:solidFill>
                  <a:effectLst/>
                </a:rPr>
                <a:t> ac </a:t>
              </a:r>
              <a:r>
                <a:rPr lang="pt-BR" sz="1600" err="1">
                  <a:solidFill>
                    <a:schemeClr val="bg2">
                      <a:lumMod val="25000"/>
                    </a:schemeClr>
                  </a:solidFill>
                  <a:effectLst/>
                </a:rPr>
                <a:t>risus</a:t>
              </a:r>
              <a:r>
                <a:rPr lang="pt-BR" sz="1600">
                  <a:solidFill>
                    <a:schemeClr val="bg2">
                      <a:lumMod val="25000"/>
                    </a:schemeClr>
                  </a:solidFill>
                  <a:effectLst/>
                </a:rPr>
                <a:t> </a:t>
              </a:r>
              <a:r>
                <a:rPr lang="pt-BR" sz="1600" err="1">
                  <a:solidFill>
                    <a:schemeClr val="bg2">
                      <a:lumMod val="25000"/>
                    </a:schemeClr>
                  </a:solidFill>
                  <a:effectLst/>
                </a:rPr>
                <a:t>hendrerit</a:t>
              </a:r>
              <a:r>
                <a:rPr lang="pt-BR" sz="1600">
                  <a:solidFill>
                    <a:schemeClr val="bg2">
                      <a:lumMod val="25000"/>
                    </a:schemeClr>
                  </a:solidFill>
                  <a:effectLst/>
                </a:rPr>
                <a:t> </a:t>
              </a:r>
              <a:r>
                <a:rPr lang="pt-BR" sz="1600" err="1">
                  <a:solidFill>
                    <a:schemeClr val="bg2">
                      <a:lumMod val="25000"/>
                    </a:schemeClr>
                  </a:solidFill>
                  <a:effectLst/>
                </a:rPr>
                <a:t>ultrices</a:t>
              </a:r>
              <a:r>
                <a:rPr lang="pt-BR" sz="1600">
                  <a:solidFill>
                    <a:schemeClr val="bg2">
                      <a:lumMod val="25000"/>
                    </a:schemeClr>
                  </a:solidFill>
                  <a:effectLst/>
                </a:rPr>
                <a:t>, </a:t>
              </a:r>
              <a:r>
                <a:rPr lang="pt-BR" sz="1600" err="1">
                  <a:solidFill>
                    <a:schemeClr val="bg2">
                      <a:lumMod val="25000"/>
                    </a:schemeClr>
                  </a:solidFill>
                  <a:effectLst/>
                </a:rPr>
                <a:t>suspendisse</a:t>
              </a:r>
              <a:r>
                <a:rPr lang="pt-BR" sz="1600">
                  <a:solidFill>
                    <a:schemeClr val="bg2">
                      <a:lumMod val="25000"/>
                    </a:schemeClr>
                  </a:solidFill>
                  <a:effectLst/>
                </a:rPr>
                <a:t> </a:t>
              </a:r>
              <a:r>
                <a:rPr lang="pt-BR" sz="1600" err="1">
                  <a:solidFill>
                    <a:schemeClr val="bg2">
                      <a:lumMod val="25000"/>
                    </a:schemeClr>
                  </a:solidFill>
                  <a:effectLst/>
                </a:rPr>
                <a:t>potenti</a:t>
              </a:r>
              <a:r>
                <a:rPr lang="pt-BR" sz="1600">
                  <a:solidFill>
                    <a:schemeClr val="bg2">
                      <a:lumMod val="25000"/>
                    </a:schemeClr>
                  </a:solidFill>
                  <a:effectLst/>
                </a:rPr>
                <a:t>. </a:t>
              </a:r>
              <a:r>
                <a:rPr lang="pt-BR" sz="1600" err="1">
                  <a:solidFill>
                    <a:schemeClr val="bg2">
                      <a:lumMod val="25000"/>
                    </a:schemeClr>
                  </a:solidFill>
                  <a:effectLst/>
                </a:rPr>
                <a:t>Maecenas</a:t>
              </a:r>
              <a:r>
                <a:rPr lang="pt-BR" sz="1600">
                  <a:solidFill>
                    <a:schemeClr val="bg2">
                      <a:lumMod val="25000"/>
                    </a:schemeClr>
                  </a:solidFill>
                  <a:effectLst/>
                </a:rPr>
                <a:t> vitae </a:t>
              </a:r>
              <a:r>
                <a:rPr lang="pt-BR" sz="1600" err="1">
                  <a:solidFill>
                    <a:schemeClr val="bg2">
                      <a:lumMod val="25000"/>
                    </a:schemeClr>
                  </a:solidFill>
                  <a:effectLst/>
                </a:rPr>
                <a:t>elit</a:t>
              </a:r>
              <a:r>
                <a:rPr lang="pt-BR" sz="1600">
                  <a:solidFill>
                    <a:schemeClr val="bg2">
                      <a:lumMod val="25000"/>
                    </a:schemeClr>
                  </a:solidFill>
                  <a:effectLst/>
                </a:rPr>
                <a:t> </a:t>
              </a:r>
              <a:r>
                <a:rPr lang="pt-BR" sz="1600" err="1">
                  <a:solidFill>
                    <a:schemeClr val="bg2">
                      <a:lumMod val="25000"/>
                    </a:schemeClr>
                  </a:solidFill>
                  <a:effectLst/>
                </a:rPr>
                <a:t>ligula</a:t>
              </a:r>
              <a:r>
                <a:rPr lang="pt-BR" sz="1600">
                  <a:solidFill>
                    <a:schemeClr val="bg2">
                      <a:lumMod val="25000"/>
                    </a:schemeClr>
                  </a:solidFill>
                  <a:effectLst/>
                </a:rPr>
                <a:t>. </a:t>
              </a:r>
              <a:r>
                <a:rPr lang="pt-BR" sz="1600" err="1">
                  <a:solidFill>
                    <a:schemeClr val="bg2">
                      <a:lumMod val="25000"/>
                    </a:schemeClr>
                  </a:solidFill>
                  <a:effectLst/>
                </a:rPr>
                <a:t>Sed</a:t>
              </a:r>
              <a:r>
                <a:rPr lang="pt-BR" sz="1600">
                  <a:solidFill>
                    <a:schemeClr val="bg2">
                      <a:lumMod val="25000"/>
                    </a:schemeClr>
                  </a:solidFill>
                  <a:effectLst/>
                </a:rPr>
                <a:t> </a:t>
              </a:r>
              <a:r>
                <a:rPr lang="pt-BR" sz="1600" err="1">
                  <a:solidFill>
                    <a:schemeClr val="bg2">
                      <a:lumMod val="25000"/>
                    </a:schemeClr>
                  </a:solidFill>
                  <a:effectLst/>
                </a:rPr>
                <a:t>sed</a:t>
              </a:r>
              <a:r>
                <a:rPr lang="pt-BR" sz="1600">
                  <a:solidFill>
                    <a:schemeClr val="bg2">
                      <a:lumMod val="25000"/>
                    </a:schemeClr>
                  </a:solidFill>
                  <a:effectLst/>
                </a:rPr>
                <a:t> </a:t>
              </a:r>
              <a:r>
                <a:rPr lang="pt-BR" sz="1600" err="1">
                  <a:solidFill>
                    <a:schemeClr val="bg2">
                      <a:lumMod val="25000"/>
                    </a:schemeClr>
                  </a:solidFill>
                  <a:effectLst/>
                </a:rPr>
                <a:t>turpis</a:t>
              </a:r>
              <a:r>
                <a:rPr lang="pt-BR" sz="1600">
                  <a:solidFill>
                    <a:schemeClr val="bg2">
                      <a:lumMod val="25000"/>
                    </a:schemeClr>
                  </a:solidFill>
                  <a:effectLst/>
                </a:rPr>
                <a:t> </a:t>
              </a:r>
              <a:r>
                <a:rPr lang="pt-BR" sz="1600" err="1">
                  <a:solidFill>
                    <a:schemeClr val="bg2">
                      <a:lumMod val="25000"/>
                    </a:schemeClr>
                  </a:solidFill>
                  <a:effectLst/>
                </a:rPr>
                <a:t>purus</a:t>
              </a:r>
              <a:r>
                <a:rPr lang="pt-BR" sz="1600">
                  <a:solidFill>
                    <a:schemeClr val="bg2">
                      <a:lumMod val="25000"/>
                    </a:schemeClr>
                  </a:solidFill>
                  <a:effectLst/>
                </a:rPr>
                <a:t>, </a:t>
              </a:r>
              <a:r>
                <a:rPr lang="pt-BR" sz="1600" err="1">
                  <a:solidFill>
                    <a:schemeClr val="bg2">
                      <a:lumMod val="25000"/>
                    </a:schemeClr>
                  </a:solidFill>
                  <a:effectLst/>
                </a:rPr>
                <a:t>nam</a:t>
              </a:r>
              <a:r>
                <a:rPr lang="pt-BR" sz="1600">
                  <a:solidFill>
                    <a:schemeClr val="bg2">
                      <a:lumMod val="25000"/>
                    </a:schemeClr>
                  </a:solidFill>
                  <a:effectLst/>
                </a:rPr>
                <a:t> in </a:t>
              </a:r>
              <a:r>
                <a:rPr lang="pt-BR" sz="1600" err="1">
                  <a:solidFill>
                    <a:schemeClr val="bg2">
                      <a:lumMod val="25000"/>
                    </a:schemeClr>
                  </a:solidFill>
                  <a:effectLst/>
                </a:rPr>
                <a:t>enim</a:t>
              </a:r>
              <a:r>
                <a:rPr lang="pt-BR" sz="1600">
                  <a:solidFill>
                    <a:schemeClr val="bg2">
                      <a:lumMod val="25000"/>
                    </a:schemeClr>
                  </a:solidFill>
                  <a:effectLst/>
                </a:rPr>
                <a:t> </a:t>
              </a:r>
              <a:r>
                <a:rPr lang="pt-BR" sz="1600" err="1">
                  <a:solidFill>
                    <a:schemeClr val="bg2">
                      <a:lumMod val="25000"/>
                    </a:schemeClr>
                  </a:solidFill>
                  <a:effectLst/>
                </a:rPr>
                <a:t>metus</a:t>
              </a:r>
              <a:r>
                <a:rPr lang="pt-BR" sz="1600">
                  <a:solidFill>
                    <a:schemeClr val="bg2">
                      <a:lumMod val="25000"/>
                    </a:schemeClr>
                  </a:solidFill>
                  <a:effectLst/>
                </a:rPr>
                <a:t>.</a:t>
              </a:r>
            </a:p>
          </p:txBody>
        </p:sp>
        <p:pic>
          <p:nvPicPr>
            <p:cNvPr id="39" name="Imagem 38" descr="Ícone&#10;&#10;Descrição gerada automaticamente">
              <a:extLst>
                <a:ext uri="{FF2B5EF4-FFF2-40B4-BE49-F238E27FC236}">
                  <a16:creationId xmlns:a16="http://schemas.microsoft.com/office/drawing/2014/main" id="{B42E5C81-37AA-3F57-DDB2-43604C3B84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37633" y="1833870"/>
              <a:ext cx="635345" cy="635345"/>
            </a:xfrm>
            <a:prstGeom prst="rect">
              <a:avLst/>
            </a:prstGeom>
          </p:spPr>
        </p:pic>
        <p:pic>
          <p:nvPicPr>
            <p:cNvPr id="40" name="Imagem 39" descr="Ícone&#10;&#10;Descrição gerada automaticamente">
              <a:extLst>
                <a:ext uri="{FF2B5EF4-FFF2-40B4-BE49-F238E27FC236}">
                  <a16:creationId xmlns:a16="http://schemas.microsoft.com/office/drawing/2014/main" id="{2A5753C2-1883-E0A9-EDB7-50E847E39D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97411" y="1833870"/>
              <a:ext cx="635345" cy="635345"/>
            </a:xfrm>
            <a:prstGeom prst="rect">
              <a:avLst/>
            </a:prstGeom>
          </p:spPr>
        </p:pic>
        <p:grpSp>
          <p:nvGrpSpPr>
            <p:cNvPr id="3" name="Agrupar 2">
              <a:extLst>
                <a:ext uri="{FF2B5EF4-FFF2-40B4-BE49-F238E27FC236}">
                  <a16:creationId xmlns:a16="http://schemas.microsoft.com/office/drawing/2014/main" id="{7CBBF5E3-727D-3E16-D364-086922B22FFA}"/>
                </a:ext>
              </a:extLst>
            </p:cNvPr>
            <p:cNvGrpSpPr/>
            <p:nvPr/>
          </p:nvGrpSpPr>
          <p:grpSpPr>
            <a:xfrm>
              <a:off x="5882639" y="1742763"/>
              <a:ext cx="371475" cy="3161205"/>
              <a:chOff x="5882639" y="1742763"/>
              <a:chExt cx="371475" cy="3161205"/>
            </a:xfrm>
          </p:grpSpPr>
          <p:cxnSp>
            <p:nvCxnSpPr>
              <p:cNvPr id="33" name="Conector reto 32">
                <a:extLst>
                  <a:ext uri="{FF2B5EF4-FFF2-40B4-BE49-F238E27FC236}">
                    <a16:creationId xmlns:a16="http://schemas.microsoft.com/office/drawing/2014/main" id="{2F9D2DBE-8F75-4D5D-94AD-05A77A016F37}"/>
                  </a:ext>
                </a:extLst>
              </p:cNvPr>
              <p:cNvCxnSpPr>
                <a:cxnSpLocks/>
              </p:cNvCxnSpPr>
              <p:nvPr/>
            </p:nvCxnSpPr>
            <p:spPr>
              <a:xfrm>
                <a:off x="6068377" y="1742763"/>
                <a:ext cx="0" cy="3161205"/>
              </a:xfrm>
              <a:prstGeom prst="line">
                <a:avLst/>
              </a:prstGeom>
              <a:ln w="19050">
                <a:solidFill>
                  <a:schemeClr val="accent3">
                    <a:lumMod val="90000"/>
                  </a:schemeClr>
                </a:solidFill>
              </a:ln>
            </p:spPr>
            <p:style>
              <a:lnRef idx="1">
                <a:schemeClr val="accent1"/>
              </a:lnRef>
              <a:fillRef idx="0">
                <a:schemeClr val="accent1"/>
              </a:fillRef>
              <a:effectRef idx="0">
                <a:schemeClr val="accent1"/>
              </a:effectRef>
              <a:fontRef idx="minor">
                <a:schemeClr val="tx1"/>
              </a:fontRef>
            </p:style>
          </p:cxnSp>
          <p:sp>
            <p:nvSpPr>
              <p:cNvPr id="37" name="Elipse 36">
                <a:extLst>
                  <a:ext uri="{FF2B5EF4-FFF2-40B4-BE49-F238E27FC236}">
                    <a16:creationId xmlns:a16="http://schemas.microsoft.com/office/drawing/2014/main" id="{6CED8157-948C-D9C1-690F-EE44063305CD}"/>
                  </a:ext>
                </a:extLst>
              </p:cNvPr>
              <p:cNvSpPr/>
              <p:nvPr/>
            </p:nvSpPr>
            <p:spPr>
              <a:xfrm>
                <a:off x="5882639" y="3137628"/>
                <a:ext cx="371475" cy="371475"/>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 name="Sinal de Multiplicação 1">
                <a:extLst>
                  <a:ext uri="{FF2B5EF4-FFF2-40B4-BE49-F238E27FC236}">
                    <a16:creationId xmlns:a16="http://schemas.microsoft.com/office/drawing/2014/main" id="{D5343F0B-E848-FCD6-9D79-9CBFAC744996}"/>
                  </a:ext>
                </a:extLst>
              </p:cNvPr>
              <p:cNvSpPr/>
              <p:nvPr/>
            </p:nvSpPr>
            <p:spPr>
              <a:xfrm>
                <a:off x="5954553" y="3217957"/>
                <a:ext cx="227646" cy="227646"/>
              </a:xfrm>
              <a:prstGeom prst="mathMultiply">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n>
                    <a:solidFill>
                      <a:schemeClr val="bg1"/>
                    </a:solidFill>
                  </a:ln>
                  <a:solidFill>
                    <a:schemeClr val="bg1"/>
                  </a:solidFill>
                </a:endParaRPr>
              </a:p>
            </p:txBody>
          </p:sp>
        </p:grpSp>
      </p:grpSp>
    </p:spTree>
    <p:extLst>
      <p:ext uri="{BB962C8B-B14F-4D97-AF65-F5344CB8AC3E}">
        <p14:creationId xmlns:p14="http://schemas.microsoft.com/office/powerpoint/2010/main" val="415873758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8" name="Agrupar 37">
            <a:extLst>
              <a:ext uri="{FF2B5EF4-FFF2-40B4-BE49-F238E27FC236}">
                <a16:creationId xmlns:a16="http://schemas.microsoft.com/office/drawing/2014/main" id="{4CCF656E-4657-E568-EB71-A70E26686082}"/>
              </a:ext>
            </a:extLst>
          </p:cNvPr>
          <p:cNvGrpSpPr/>
          <p:nvPr/>
        </p:nvGrpSpPr>
        <p:grpSpPr>
          <a:xfrm>
            <a:off x="12639639" y="2059215"/>
            <a:ext cx="3543790" cy="1961242"/>
            <a:chOff x="12639639" y="382815"/>
            <a:chExt cx="3543790" cy="2960914"/>
          </a:xfrm>
        </p:grpSpPr>
        <p:sp>
          <p:nvSpPr>
            <p:cNvPr id="39" name="Balão de Fala: Retângulo 38">
              <a:extLst>
                <a:ext uri="{FF2B5EF4-FFF2-40B4-BE49-F238E27FC236}">
                  <a16:creationId xmlns:a16="http://schemas.microsoft.com/office/drawing/2014/main" id="{9F9E84DC-73B1-9647-43CD-4ED87810493F}"/>
                </a:ext>
              </a:extLst>
            </p:cNvPr>
            <p:cNvSpPr/>
            <p:nvPr/>
          </p:nvSpPr>
          <p:spPr>
            <a:xfrm rot="5400000">
              <a:off x="12931077" y="91377"/>
              <a:ext cx="2960914" cy="3543790"/>
            </a:xfrm>
            <a:prstGeom prst="wedgeRectCallout">
              <a:avLst>
                <a:gd name="adj1" fmla="val -20343"/>
                <a:gd name="adj2" fmla="val 61591"/>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400"/>
            </a:p>
          </p:txBody>
        </p:sp>
        <p:sp>
          <p:nvSpPr>
            <p:cNvPr id="40" name="CaixaDeTexto 39">
              <a:extLst>
                <a:ext uri="{FF2B5EF4-FFF2-40B4-BE49-F238E27FC236}">
                  <a16:creationId xmlns:a16="http://schemas.microsoft.com/office/drawing/2014/main" id="{5B487CE0-3417-0490-8DD1-2EF253E7680A}"/>
                </a:ext>
              </a:extLst>
            </p:cNvPr>
            <p:cNvSpPr txBox="1"/>
            <p:nvPr/>
          </p:nvSpPr>
          <p:spPr>
            <a:xfrm>
              <a:off x="12816114" y="638628"/>
              <a:ext cx="3222172" cy="2090946"/>
            </a:xfrm>
            <a:prstGeom prst="rect">
              <a:avLst/>
            </a:prstGeom>
            <a:noFill/>
          </p:spPr>
          <p:txBody>
            <a:bodyPr wrap="square" rtlCol="0">
              <a:spAutoFit/>
            </a:bodyPr>
            <a:lstStyle/>
            <a:p>
              <a:r>
                <a:rPr lang="pt-BR" sz="1400">
                  <a:solidFill>
                    <a:schemeClr val="bg1"/>
                  </a:solidFill>
                </a:rPr>
                <a:t>Orientações para professor/LXD:</a:t>
              </a:r>
            </a:p>
            <a:p>
              <a:endParaRPr lang="pt-BR" sz="1400">
                <a:solidFill>
                  <a:schemeClr val="bg1"/>
                </a:solidFill>
              </a:endParaRPr>
            </a:p>
            <a:p>
              <a:r>
                <a:rPr lang="pt-BR" sz="1400">
                  <a:solidFill>
                    <a:schemeClr val="bg1"/>
                  </a:solidFill>
                </a:rPr>
                <a:t>Apenas a parte textual está agrupada. Para ajustar a caixa (borda), utilize o mouse para aumentar apenas a borda para baixo.</a:t>
              </a:r>
            </a:p>
          </p:txBody>
        </p:sp>
      </p:grpSp>
      <p:grpSp>
        <p:nvGrpSpPr>
          <p:cNvPr id="41" name="Agrupar 40">
            <a:extLst>
              <a:ext uri="{FF2B5EF4-FFF2-40B4-BE49-F238E27FC236}">
                <a16:creationId xmlns:a16="http://schemas.microsoft.com/office/drawing/2014/main" id="{3C7B0FFB-EF60-A8E0-49AE-3B4126373341}"/>
              </a:ext>
            </a:extLst>
          </p:cNvPr>
          <p:cNvGrpSpPr/>
          <p:nvPr/>
        </p:nvGrpSpPr>
        <p:grpSpPr>
          <a:xfrm>
            <a:off x="12639638" y="539973"/>
            <a:ext cx="3543790" cy="1373961"/>
            <a:chOff x="12639639" y="382815"/>
            <a:chExt cx="3543790" cy="1373961"/>
          </a:xfrm>
        </p:grpSpPr>
        <p:sp>
          <p:nvSpPr>
            <p:cNvPr id="42" name="Balão de Fala: Retângulo 41">
              <a:extLst>
                <a:ext uri="{FF2B5EF4-FFF2-40B4-BE49-F238E27FC236}">
                  <a16:creationId xmlns:a16="http://schemas.microsoft.com/office/drawing/2014/main" id="{ACEBD2A5-2693-D541-DA18-A4B3C90807FD}"/>
                </a:ext>
              </a:extLst>
            </p:cNvPr>
            <p:cNvSpPr/>
            <p:nvPr/>
          </p:nvSpPr>
          <p:spPr>
            <a:xfrm rot="5400000">
              <a:off x="13724553" y="-702099"/>
              <a:ext cx="1373961" cy="3543790"/>
            </a:xfrm>
            <a:prstGeom prst="wedgeRectCallout">
              <a:avLst>
                <a:gd name="adj1" fmla="val -20343"/>
                <a:gd name="adj2" fmla="val 61591"/>
              </a:avLst>
            </a:prstGeom>
            <a:solidFill>
              <a:schemeClr val="bg1"/>
            </a:solidFill>
            <a:ln>
              <a:solidFill>
                <a:srgbClr val="4A5E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400"/>
            </a:p>
          </p:txBody>
        </p:sp>
        <p:sp>
          <p:nvSpPr>
            <p:cNvPr id="43" name="CaixaDeTexto 42">
              <a:extLst>
                <a:ext uri="{FF2B5EF4-FFF2-40B4-BE49-F238E27FC236}">
                  <a16:creationId xmlns:a16="http://schemas.microsoft.com/office/drawing/2014/main" id="{FDCF6DF0-4039-B546-0BB7-25ACFEFA9002}"/>
                </a:ext>
              </a:extLst>
            </p:cNvPr>
            <p:cNvSpPr txBox="1"/>
            <p:nvPr/>
          </p:nvSpPr>
          <p:spPr>
            <a:xfrm>
              <a:off x="12816114" y="638629"/>
              <a:ext cx="3222172" cy="954107"/>
            </a:xfrm>
            <a:prstGeom prst="rect">
              <a:avLst/>
            </a:prstGeom>
            <a:noFill/>
          </p:spPr>
          <p:txBody>
            <a:bodyPr wrap="square" rtlCol="0">
              <a:spAutoFit/>
            </a:bodyPr>
            <a:lstStyle/>
            <a:p>
              <a:r>
                <a:rPr lang="pt-BR" sz="1400">
                  <a:solidFill>
                    <a:srgbClr val="4A5E85"/>
                  </a:solidFill>
                </a:rPr>
                <a:t>Componente:</a:t>
              </a:r>
            </a:p>
            <a:p>
              <a:endParaRPr lang="pt-BR" sz="1400">
                <a:solidFill>
                  <a:srgbClr val="4A5E85"/>
                </a:solidFill>
              </a:endParaRPr>
            </a:p>
            <a:p>
              <a:r>
                <a:rPr lang="pt-BR" sz="1400" b="1">
                  <a:solidFill>
                    <a:srgbClr val="4A5E85"/>
                  </a:solidFill>
                </a:rPr>
                <a:t>Card relacionado – texto + imagem  – relação evolutiva</a:t>
              </a:r>
            </a:p>
          </p:txBody>
        </p:sp>
      </p:grpSp>
      <p:grpSp>
        <p:nvGrpSpPr>
          <p:cNvPr id="36" name="Agrupar 35">
            <a:extLst>
              <a:ext uri="{FF2B5EF4-FFF2-40B4-BE49-F238E27FC236}">
                <a16:creationId xmlns:a16="http://schemas.microsoft.com/office/drawing/2014/main" id="{51C47253-583A-3F95-50D4-3649561786E4}"/>
              </a:ext>
            </a:extLst>
          </p:cNvPr>
          <p:cNvGrpSpPr/>
          <p:nvPr/>
        </p:nvGrpSpPr>
        <p:grpSpPr>
          <a:xfrm>
            <a:off x="2201227" y="1114083"/>
            <a:ext cx="7789545" cy="4629833"/>
            <a:chOff x="1019175" y="1332817"/>
            <a:chExt cx="7789545" cy="4629833"/>
          </a:xfrm>
        </p:grpSpPr>
        <p:sp>
          <p:nvSpPr>
            <p:cNvPr id="12" name="Retângulo: Cantos Arredondados 11">
              <a:extLst>
                <a:ext uri="{FF2B5EF4-FFF2-40B4-BE49-F238E27FC236}">
                  <a16:creationId xmlns:a16="http://schemas.microsoft.com/office/drawing/2014/main" id="{643F882F-71CF-3902-4243-D3C1F5BD8AEF}"/>
                </a:ext>
              </a:extLst>
            </p:cNvPr>
            <p:cNvSpPr/>
            <p:nvPr/>
          </p:nvSpPr>
          <p:spPr>
            <a:xfrm>
              <a:off x="1019175" y="1332817"/>
              <a:ext cx="7789545" cy="4629833"/>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CaixaDeTexto 13">
              <a:extLst>
                <a:ext uri="{FF2B5EF4-FFF2-40B4-BE49-F238E27FC236}">
                  <a16:creationId xmlns:a16="http://schemas.microsoft.com/office/drawing/2014/main" id="{573FAB2C-8C20-0A1C-A787-57438FDBA425}"/>
                </a:ext>
              </a:extLst>
            </p:cNvPr>
            <p:cNvSpPr txBox="1"/>
            <p:nvPr/>
          </p:nvSpPr>
          <p:spPr>
            <a:xfrm>
              <a:off x="1200937" y="3406764"/>
              <a:ext cx="3121092" cy="646331"/>
            </a:xfrm>
            <a:prstGeom prst="rect">
              <a:avLst/>
            </a:prstGeom>
            <a:noFill/>
          </p:spPr>
          <p:txBody>
            <a:bodyPr wrap="square">
              <a:spAutoFit/>
            </a:bodyPr>
            <a:lstStyle/>
            <a:p>
              <a:r>
                <a:rPr lang="pt-BR" b="1" dirty="0">
                  <a:effectLst/>
                </a:rPr>
                <a:t>Título do card </a:t>
              </a:r>
              <a:r>
                <a:rPr lang="pt-BR" b="1" dirty="0" err="1">
                  <a:effectLst/>
                </a:rPr>
                <a:t>lorem</a:t>
              </a:r>
              <a:r>
                <a:rPr lang="pt-BR" b="1" dirty="0">
                  <a:effectLst/>
                </a:rPr>
                <a:t> ipsum </a:t>
              </a:r>
              <a:r>
                <a:rPr lang="pt-BR" b="1" dirty="0" err="1">
                  <a:effectLst/>
                </a:rPr>
                <a:t>dolor</a:t>
              </a:r>
              <a:r>
                <a:rPr lang="pt-BR" b="1" dirty="0">
                  <a:effectLst/>
                </a:rPr>
                <a:t> </a:t>
              </a:r>
              <a:r>
                <a:rPr lang="pt-BR" b="1" dirty="0" err="1">
                  <a:effectLst/>
                </a:rPr>
                <a:t>sit</a:t>
              </a:r>
              <a:r>
                <a:rPr lang="pt-BR" b="1" dirty="0">
                  <a:effectLst/>
                </a:rPr>
                <a:t> </a:t>
              </a:r>
              <a:r>
                <a:rPr lang="pt-BR" b="1" dirty="0" err="1">
                  <a:effectLst/>
                </a:rPr>
                <a:t>amet</a:t>
              </a:r>
              <a:endParaRPr lang="pt-BR" b="1" dirty="0"/>
            </a:p>
          </p:txBody>
        </p:sp>
        <p:sp>
          <p:nvSpPr>
            <p:cNvPr id="15" name="CaixaDeTexto 14">
              <a:extLst>
                <a:ext uri="{FF2B5EF4-FFF2-40B4-BE49-F238E27FC236}">
                  <a16:creationId xmlns:a16="http://schemas.microsoft.com/office/drawing/2014/main" id="{369F9B96-AABB-2270-74A3-37604991211C}"/>
                </a:ext>
              </a:extLst>
            </p:cNvPr>
            <p:cNvSpPr txBox="1"/>
            <p:nvPr/>
          </p:nvSpPr>
          <p:spPr>
            <a:xfrm>
              <a:off x="1200936" y="4123267"/>
              <a:ext cx="3121093" cy="1569660"/>
            </a:xfrm>
            <a:prstGeom prst="rect">
              <a:avLst/>
            </a:prstGeom>
            <a:noFill/>
          </p:spPr>
          <p:txBody>
            <a:bodyPr wrap="square">
              <a:spAutoFit/>
            </a:bodyPr>
            <a:lstStyle/>
            <a:p>
              <a:r>
                <a:rPr lang="pt-BR" sz="1600">
                  <a:solidFill>
                    <a:schemeClr val="bg2">
                      <a:lumMod val="25000"/>
                    </a:schemeClr>
                  </a:solidFill>
                  <a:effectLst/>
                </a:rPr>
                <a:t>In </a:t>
              </a:r>
              <a:r>
                <a:rPr lang="pt-BR" sz="1600" err="1">
                  <a:solidFill>
                    <a:schemeClr val="bg2">
                      <a:lumMod val="25000"/>
                    </a:schemeClr>
                  </a:solidFill>
                  <a:effectLst/>
                </a:rPr>
                <a:t>pulvinar</a:t>
              </a:r>
              <a:r>
                <a:rPr lang="pt-BR" sz="1600">
                  <a:solidFill>
                    <a:schemeClr val="bg2">
                      <a:lumMod val="25000"/>
                    </a:schemeClr>
                  </a:solidFill>
                  <a:effectLst/>
                </a:rPr>
                <a:t> </a:t>
              </a:r>
              <a:r>
                <a:rPr lang="pt-BR" sz="1600" err="1">
                  <a:solidFill>
                    <a:schemeClr val="bg2">
                      <a:lumMod val="25000"/>
                    </a:schemeClr>
                  </a:solidFill>
                  <a:effectLst/>
                </a:rPr>
                <a:t>odio</a:t>
              </a:r>
              <a:r>
                <a:rPr lang="pt-BR" sz="1600">
                  <a:solidFill>
                    <a:schemeClr val="bg2">
                      <a:lumMod val="25000"/>
                    </a:schemeClr>
                  </a:solidFill>
                  <a:effectLst/>
                </a:rPr>
                <a:t> nunc, ut </a:t>
              </a:r>
              <a:r>
                <a:rPr lang="pt-BR" sz="1600" err="1">
                  <a:solidFill>
                    <a:schemeClr val="bg2">
                      <a:lumMod val="25000"/>
                    </a:schemeClr>
                  </a:solidFill>
                  <a:effectLst/>
                </a:rPr>
                <a:t>commodo</a:t>
              </a:r>
              <a:r>
                <a:rPr lang="pt-BR" sz="1600">
                  <a:solidFill>
                    <a:schemeClr val="bg2">
                      <a:lumMod val="25000"/>
                    </a:schemeClr>
                  </a:solidFill>
                  <a:effectLst/>
                </a:rPr>
                <a:t> </a:t>
              </a:r>
              <a:r>
                <a:rPr lang="pt-BR" sz="1600" err="1">
                  <a:solidFill>
                    <a:schemeClr val="bg2">
                      <a:lumMod val="25000"/>
                    </a:schemeClr>
                  </a:solidFill>
                  <a:effectLst/>
                </a:rPr>
                <a:t>lacus</a:t>
              </a:r>
              <a:r>
                <a:rPr lang="pt-BR" sz="1600">
                  <a:solidFill>
                    <a:schemeClr val="bg2">
                      <a:lumMod val="25000"/>
                    </a:schemeClr>
                  </a:solidFill>
                  <a:effectLst/>
                </a:rPr>
                <a:t> </a:t>
              </a:r>
              <a:r>
                <a:rPr lang="pt-BR" sz="1600" err="1">
                  <a:solidFill>
                    <a:schemeClr val="bg2">
                      <a:lumMod val="25000"/>
                    </a:schemeClr>
                  </a:solidFill>
                  <a:effectLst/>
                </a:rPr>
                <a:t>feugiat</a:t>
              </a:r>
              <a:r>
                <a:rPr lang="pt-BR" sz="1600">
                  <a:solidFill>
                    <a:schemeClr val="bg2">
                      <a:lumMod val="25000"/>
                    </a:schemeClr>
                  </a:solidFill>
                  <a:effectLst/>
                </a:rPr>
                <a:t> in. In </a:t>
              </a:r>
              <a:r>
                <a:rPr lang="pt-BR" sz="1600" err="1">
                  <a:solidFill>
                    <a:schemeClr val="bg2">
                      <a:lumMod val="25000"/>
                    </a:schemeClr>
                  </a:solidFill>
                  <a:effectLst/>
                </a:rPr>
                <a:t>imperdiet</a:t>
              </a:r>
              <a:r>
                <a:rPr lang="pt-BR" sz="1600">
                  <a:solidFill>
                    <a:schemeClr val="bg2">
                      <a:lumMod val="25000"/>
                    </a:schemeClr>
                  </a:solidFill>
                  <a:effectLst/>
                </a:rPr>
                <a:t> </a:t>
              </a:r>
              <a:r>
                <a:rPr lang="pt-BR" sz="1600" err="1">
                  <a:solidFill>
                    <a:schemeClr val="bg2">
                      <a:lumMod val="25000"/>
                    </a:schemeClr>
                  </a:solidFill>
                  <a:effectLst/>
                </a:rPr>
                <a:t>tortor</a:t>
              </a:r>
              <a:r>
                <a:rPr lang="pt-BR" sz="1600">
                  <a:solidFill>
                    <a:schemeClr val="bg2">
                      <a:lumMod val="25000"/>
                    </a:schemeClr>
                  </a:solidFill>
                  <a:effectLst/>
                </a:rPr>
                <a:t> ac </a:t>
              </a:r>
              <a:r>
                <a:rPr lang="pt-BR" sz="1600" err="1">
                  <a:solidFill>
                    <a:schemeClr val="bg2">
                      <a:lumMod val="25000"/>
                    </a:schemeClr>
                  </a:solidFill>
                  <a:effectLst/>
                </a:rPr>
                <a:t>risus</a:t>
              </a:r>
              <a:r>
                <a:rPr lang="pt-BR" sz="1600">
                  <a:solidFill>
                    <a:schemeClr val="bg2">
                      <a:lumMod val="25000"/>
                    </a:schemeClr>
                  </a:solidFill>
                  <a:effectLst/>
                </a:rPr>
                <a:t> </a:t>
              </a:r>
              <a:r>
                <a:rPr lang="pt-BR" sz="1600" err="1">
                  <a:solidFill>
                    <a:schemeClr val="bg2">
                      <a:lumMod val="25000"/>
                    </a:schemeClr>
                  </a:solidFill>
                  <a:effectLst/>
                </a:rPr>
                <a:t>hendrerit</a:t>
              </a:r>
              <a:r>
                <a:rPr lang="pt-BR" sz="1600">
                  <a:solidFill>
                    <a:schemeClr val="bg2">
                      <a:lumMod val="25000"/>
                    </a:schemeClr>
                  </a:solidFill>
                  <a:effectLst/>
                </a:rPr>
                <a:t> </a:t>
              </a:r>
              <a:r>
                <a:rPr lang="pt-BR" sz="1600" err="1">
                  <a:solidFill>
                    <a:schemeClr val="bg2">
                      <a:lumMod val="25000"/>
                    </a:schemeClr>
                  </a:solidFill>
                  <a:effectLst/>
                </a:rPr>
                <a:t>ultrices</a:t>
              </a:r>
              <a:r>
                <a:rPr lang="pt-BR" sz="1600">
                  <a:solidFill>
                    <a:schemeClr val="bg2">
                      <a:lumMod val="25000"/>
                    </a:schemeClr>
                  </a:solidFill>
                  <a:effectLst/>
                </a:rPr>
                <a:t>, </a:t>
              </a:r>
              <a:r>
                <a:rPr lang="pt-BR" sz="1600" err="1">
                  <a:solidFill>
                    <a:schemeClr val="bg2">
                      <a:lumMod val="25000"/>
                    </a:schemeClr>
                  </a:solidFill>
                  <a:effectLst/>
                </a:rPr>
                <a:t>suspendisse</a:t>
              </a:r>
              <a:r>
                <a:rPr lang="pt-BR" sz="1600">
                  <a:solidFill>
                    <a:schemeClr val="bg2">
                      <a:lumMod val="25000"/>
                    </a:schemeClr>
                  </a:solidFill>
                  <a:effectLst/>
                </a:rPr>
                <a:t> </a:t>
              </a:r>
              <a:r>
                <a:rPr lang="pt-BR" sz="1600" err="1">
                  <a:solidFill>
                    <a:schemeClr val="bg2">
                      <a:lumMod val="25000"/>
                    </a:schemeClr>
                  </a:solidFill>
                  <a:effectLst/>
                </a:rPr>
                <a:t>potenti</a:t>
              </a:r>
              <a:r>
                <a:rPr lang="pt-BR" sz="1600">
                  <a:solidFill>
                    <a:schemeClr val="bg2">
                      <a:lumMod val="25000"/>
                    </a:schemeClr>
                  </a:solidFill>
                  <a:effectLst/>
                </a:rPr>
                <a:t>. </a:t>
              </a:r>
              <a:r>
                <a:rPr lang="pt-BR" sz="1600" err="1">
                  <a:solidFill>
                    <a:schemeClr val="bg2">
                      <a:lumMod val="25000"/>
                    </a:schemeClr>
                  </a:solidFill>
                  <a:effectLst/>
                </a:rPr>
                <a:t>Maecenas</a:t>
              </a:r>
              <a:r>
                <a:rPr lang="pt-BR" sz="1600">
                  <a:solidFill>
                    <a:schemeClr val="bg2">
                      <a:lumMod val="25000"/>
                    </a:schemeClr>
                  </a:solidFill>
                  <a:effectLst/>
                </a:rPr>
                <a:t> vitae </a:t>
              </a:r>
              <a:r>
                <a:rPr lang="pt-BR" sz="1600" err="1">
                  <a:solidFill>
                    <a:schemeClr val="bg2">
                      <a:lumMod val="25000"/>
                    </a:schemeClr>
                  </a:solidFill>
                  <a:effectLst/>
                </a:rPr>
                <a:t>elit</a:t>
              </a:r>
              <a:r>
                <a:rPr lang="pt-BR" sz="1600">
                  <a:solidFill>
                    <a:schemeClr val="bg2">
                      <a:lumMod val="25000"/>
                    </a:schemeClr>
                  </a:solidFill>
                  <a:effectLst/>
                </a:rPr>
                <a:t> </a:t>
              </a:r>
              <a:r>
                <a:rPr lang="pt-BR" sz="1600" err="1">
                  <a:solidFill>
                    <a:schemeClr val="bg2">
                      <a:lumMod val="25000"/>
                    </a:schemeClr>
                  </a:solidFill>
                  <a:effectLst/>
                </a:rPr>
                <a:t>ligula</a:t>
              </a:r>
              <a:r>
                <a:rPr lang="pt-BR" sz="1600">
                  <a:solidFill>
                    <a:schemeClr val="bg2">
                      <a:lumMod val="25000"/>
                    </a:schemeClr>
                  </a:solidFill>
                  <a:effectLst/>
                </a:rPr>
                <a:t>. </a:t>
              </a:r>
              <a:r>
                <a:rPr lang="pt-BR" sz="1600" err="1">
                  <a:solidFill>
                    <a:schemeClr val="bg2">
                      <a:lumMod val="25000"/>
                    </a:schemeClr>
                  </a:solidFill>
                  <a:effectLst/>
                </a:rPr>
                <a:t>Sed</a:t>
              </a:r>
              <a:r>
                <a:rPr lang="pt-BR" sz="1600">
                  <a:solidFill>
                    <a:schemeClr val="bg2">
                      <a:lumMod val="25000"/>
                    </a:schemeClr>
                  </a:solidFill>
                  <a:effectLst/>
                </a:rPr>
                <a:t> </a:t>
              </a:r>
              <a:r>
                <a:rPr lang="pt-BR" sz="1600" err="1">
                  <a:solidFill>
                    <a:schemeClr val="bg2">
                      <a:lumMod val="25000"/>
                    </a:schemeClr>
                  </a:solidFill>
                  <a:effectLst/>
                </a:rPr>
                <a:t>sed</a:t>
              </a:r>
              <a:r>
                <a:rPr lang="pt-BR" sz="1600">
                  <a:solidFill>
                    <a:schemeClr val="bg2">
                      <a:lumMod val="25000"/>
                    </a:schemeClr>
                  </a:solidFill>
                  <a:effectLst/>
                </a:rPr>
                <a:t> </a:t>
              </a:r>
              <a:r>
                <a:rPr lang="pt-BR" sz="1600" err="1">
                  <a:solidFill>
                    <a:schemeClr val="bg2">
                      <a:lumMod val="25000"/>
                    </a:schemeClr>
                  </a:solidFill>
                  <a:effectLst/>
                </a:rPr>
                <a:t>turpis</a:t>
              </a:r>
              <a:r>
                <a:rPr lang="pt-BR" sz="1600">
                  <a:solidFill>
                    <a:schemeClr val="bg2">
                      <a:lumMod val="25000"/>
                    </a:schemeClr>
                  </a:solidFill>
                  <a:effectLst/>
                </a:rPr>
                <a:t> </a:t>
              </a:r>
              <a:r>
                <a:rPr lang="pt-BR" sz="1600" err="1">
                  <a:solidFill>
                    <a:schemeClr val="bg2">
                      <a:lumMod val="25000"/>
                    </a:schemeClr>
                  </a:solidFill>
                  <a:effectLst/>
                </a:rPr>
                <a:t>purus</a:t>
              </a:r>
              <a:r>
                <a:rPr lang="pt-BR" sz="1600">
                  <a:solidFill>
                    <a:schemeClr val="bg2">
                      <a:lumMod val="25000"/>
                    </a:schemeClr>
                  </a:solidFill>
                  <a:effectLst/>
                </a:rPr>
                <a:t>, </a:t>
              </a:r>
              <a:r>
                <a:rPr lang="pt-BR" sz="1600" err="1">
                  <a:solidFill>
                    <a:schemeClr val="bg2">
                      <a:lumMod val="25000"/>
                    </a:schemeClr>
                  </a:solidFill>
                  <a:effectLst/>
                </a:rPr>
                <a:t>nam</a:t>
              </a:r>
              <a:r>
                <a:rPr lang="pt-BR" sz="1600">
                  <a:solidFill>
                    <a:schemeClr val="bg2">
                      <a:lumMod val="25000"/>
                    </a:schemeClr>
                  </a:solidFill>
                  <a:effectLst/>
                </a:rPr>
                <a:t> in </a:t>
              </a:r>
              <a:r>
                <a:rPr lang="pt-BR" sz="1600" err="1">
                  <a:solidFill>
                    <a:schemeClr val="bg2">
                      <a:lumMod val="25000"/>
                    </a:schemeClr>
                  </a:solidFill>
                  <a:effectLst/>
                </a:rPr>
                <a:t>enim</a:t>
              </a:r>
              <a:r>
                <a:rPr lang="pt-BR" sz="1600">
                  <a:solidFill>
                    <a:schemeClr val="bg2">
                      <a:lumMod val="25000"/>
                    </a:schemeClr>
                  </a:solidFill>
                  <a:effectLst/>
                </a:rPr>
                <a:t> </a:t>
              </a:r>
              <a:r>
                <a:rPr lang="pt-BR" sz="1600" err="1">
                  <a:solidFill>
                    <a:schemeClr val="bg2">
                      <a:lumMod val="25000"/>
                    </a:schemeClr>
                  </a:solidFill>
                  <a:effectLst/>
                </a:rPr>
                <a:t>metus</a:t>
              </a:r>
              <a:r>
                <a:rPr lang="pt-BR" sz="1600">
                  <a:solidFill>
                    <a:schemeClr val="bg2">
                      <a:lumMod val="25000"/>
                    </a:schemeClr>
                  </a:solidFill>
                  <a:effectLst/>
                </a:rPr>
                <a:t>.</a:t>
              </a:r>
            </a:p>
          </p:txBody>
        </p:sp>
        <p:pic>
          <p:nvPicPr>
            <p:cNvPr id="16" name="Imagem 15" descr="Ícone&#10;&#10;Descrição gerada automaticamente">
              <a:extLst>
                <a:ext uri="{FF2B5EF4-FFF2-40B4-BE49-F238E27FC236}">
                  <a16:creationId xmlns:a16="http://schemas.microsoft.com/office/drawing/2014/main" id="{A6CE8FA7-8D74-87B2-8D21-A3D565FD10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0936" y="1534451"/>
              <a:ext cx="3121093" cy="1743627"/>
            </a:xfrm>
            <a:prstGeom prst="rect">
              <a:avLst/>
            </a:prstGeom>
          </p:spPr>
        </p:pic>
        <p:grpSp>
          <p:nvGrpSpPr>
            <p:cNvPr id="27" name="Agrupar 26">
              <a:extLst>
                <a:ext uri="{FF2B5EF4-FFF2-40B4-BE49-F238E27FC236}">
                  <a16:creationId xmlns:a16="http://schemas.microsoft.com/office/drawing/2014/main" id="{D609CFBB-3FA8-E11F-B79F-E8ED33CB0654}"/>
                </a:ext>
              </a:extLst>
            </p:cNvPr>
            <p:cNvGrpSpPr/>
            <p:nvPr/>
          </p:nvGrpSpPr>
          <p:grpSpPr>
            <a:xfrm>
              <a:off x="4700587" y="1534451"/>
              <a:ext cx="371475" cy="4158476"/>
              <a:chOff x="4700587" y="1534451"/>
              <a:chExt cx="371475" cy="4158476"/>
            </a:xfrm>
          </p:grpSpPr>
          <p:cxnSp>
            <p:nvCxnSpPr>
              <p:cNvPr id="18" name="Conector reto 17">
                <a:extLst>
                  <a:ext uri="{FF2B5EF4-FFF2-40B4-BE49-F238E27FC236}">
                    <a16:creationId xmlns:a16="http://schemas.microsoft.com/office/drawing/2014/main" id="{74F29070-378E-C9FD-3801-F5EBEDB2F4E7}"/>
                  </a:ext>
                </a:extLst>
              </p:cNvPr>
              <p:cNvCxnSpPr>
                <a:cxnSpLocks/>
              </p:cNvCxnSpPr>
              <p:nvPr/>
            </p:nvCxnSpPr>
            <p:spPr>
              <a:xfrm>
                <a:off x="4886325" y="1534451"/>
                <a:ext cx="0" cy="4158476"/>
              </a:xfrm>
              <a:prstGeom prst="line">
                <a:avLst/>
              </a:prstGeom>
              <a:ln w="19050">
                <a:solidFill>
                  <a:schemeClr val="accent3">
                    <a:lumMod val="90000"/>
                  </a:schemeClr>
                </a:solidFill>
              </a:ln>
            </p:spPr>
            <p:style>
              <a:lnRef idx="1">
                <a:schemeClr val="accent1"/>
              </a:lnRef>
              <a:fillRef idx="0">
                <a:schemeClr val="accent1"/>
              </a:fillRef>
              <a:effectRef idx="0">
                <a:schemeClr val="accent1"/>
              </a:effectRef>
              <a:fontRef idx="minor">
                <a:schemeClr val="tx1"/>
              </a:fontRef>
            </p:style>
          </p:cxnSp>
          <p:sp>
            <p:nvSpPr>
              <p:cNvPr id="19" name="Elipse 18">
                <a:extLst>
                  <a:ext uri="{FF2B5EF4-FFF2-40B4-BE49-F238E27FC236}">
                    <a16:creationId xmlns:a16="http://schemas.microsoft.com/office/drawing/2014/main" id="{3AE344F6-D0F6-A548-FA24-64AC3892F27C}"/>
                  </a:ext>
                </a:extLst>
              </p:cNvPr>
              <p:cNvSpPr/>
              <p:nvPr/>
            </p:nvSpPr>
            <p:spPr>
              <a:xfrm>
                <a:off x="4700587" y="3427952"/>
                <a:ext cx="371475" cy="371475"/>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6" name="Seta: para a Direita 25">
                <a:extLst>
                  <a:ext uri="{FF2B5EF4-FFF2-40B4-BE49-F238E27FC236}">
                    <a16:creationId xmlns:a16="http://schemas.microsoft.com/office/drawing/2014/main" id="{CCD2D6F7-B264-0083-9057-6BF205649DDA}"/>
                  </a:ext>
                </a:extLst>
              </p:cNvPr>
              <p:cNvSpPr/>
              <p:nvPr/>
            </p:nvSpPr>
            <p:spPr>
              <a:xfrm>
                <a:off x="4802981" y="3546463"/>
                <a:ext cx="185735" cy="134452"/>
              </a:xfrm>
              <a:prstGeom prst="rightArrow">
                <a:avLst>
                  <a:gd name="adj1" fmla="val 50000"/>
                  <a:gd name="adj2" fmla="val 7914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28" name="CaixaDeTexto 27">
              <a:extLst>
                <a:ext uri="{FF2B5EF4-FFF2-40B4-BE49-F238E27FC236}">
                  <a16:creationId xmlns:a16="http://schemas.microsoft.com/office/drawing/2014/main" id="{6D18D229-255E-1562-FBC9-5468BDFB6630}"/>
                </a:ext>
              </a:extLst>
            </p:cNvPr>
            <p:cNvSpPr txBox="1"/>
            <p:nvPr/>
          </p:nvSpPr>
          <p:spPr>
            <a:xfrm>
              <a:off x="5451223" y="3406764"/>
              <a:ext cx="3121092" cy="646331"/>
            </a:xfrm>
            <a:prstGeom prst="rect">
              <a:avLst/>
            </a:prstGeom>
            <a:noFill/>
          </p:spPr>
          <p:txBody>
            <a:bodyPr wrap="square">
              <a:spAutoFit/>
            </a:bodyPr>
            <a:lstStyle/>
            <a:p>
              <a:r>
                <a:rPr lang="pt-BR" b="1" dirty="0">
                  <a:effectLst/>
                </a:rPr>
                <a:t>Título do card </a:t>
              </a:r>
              <a:r>
                <a:rPr lang="pt-BR" b="1" dirty="0" err="1">
                  <a:effectLst/>
                </a:rPr>
                <a:t>lorem</a:t>
              </a:r>
              <a:r>
                <a:rPr lang="pt-BR" b="1" dirty="0">
                  <a:effectLst/>
                </a:rPr>
                <a:t> ipsum </a:t>
              </a:r>
              <a:r>
                <a:rPr lang="pt-BR" b="1" dirty="0" err="1">
                  <a:effectLst/>
                </a:rPr>
                <a:t>dolor</a:t>
              </a:r>
              <a:r>
                <a:rPr lang="pt-BR" b="1" dirty="0">
                  <a:effectLst/>
                </a:rPr>
                <a:t> </a:t>
              </a:r>
              <a:r>
                <a:rPr lang="pt-BR" b="1" dirty="0" err="1">
                  <a:effectLst/>
                </a:rPr>
                <a:t>sit</a:t>
              </a:r>
              <a:r>
                <a:rPr lang="pt-BR" b="1" dirty="0">
                  <a:effectLst/>
                </a:rPr>
                <a:t> </a:t>
              </a:r>
              <a:r>
                <a:rPr lang="pt-BR" b="1" dirty="0" err="1">
                  <a:effectLst/>
                </a:rPr>
                <a:t>amet</a:t>
              </a:r>
              <a:endParaRPr lang="pt-BR" b="1" dirty="0"/>
            </a:p>
          </p:txBody>
        </p:sp>
        <p:sp>
          <p:nvSpPr>
            <p:cNvPr id="30" name="CaixaDeTexto 29">
              <a:extLst>
                <a:ext uri="{FF2B5EF4-FFF2-40B4-BE49-F238E27FC236}">
                  <a16:creationId xmlns:a16="http://schemas.microsoft.com/office/drawing/2014/main" id="{98D6D746-A8DD-63FE-8E32-0CA33056FA39}"/>
                </a:ext>
              </a:extLst>
            </p:cNvPr>
            <p:cNvSpPr txBox="1"/>
            <p:nvPr/>
          </p:nvSpPr>
          <p:spPr>
            <a:xfrm>
              <a:off x="5451222" y="4123267"/>
              <a:ext cx="3121093" cy="1569660"/>
            </a:xfrm>
            <a:prstGeom prst="rect">
              <a:avLst/>
            </a:prstGeom>
            <a:noFill/>
          </p:spPr>
          <p:txBody>
            <a:bodyPr wrap="square">
              <a:spAutoFit/>
            </a:bodyPr>
            <a:lstStyle/>
            <a:p>
              <a:r>
                <a:rPr lang="pt-BR" sz="1600">
                  <a:solidFill>
                    <a:schemeClr val="bg2">
                      <a:lumMod val="25000"/>
                    </a:schemeClr>
                  </a:solidFill>
                  <a:effectLst/>
                </a:rPr>
                <a:t>In </a:t>
              </a:r>
              <a:r>
                <a:rPr lang="pt-BR" sz="1600" err="1">
                  <a:solidFill>
                    <a:schemeClr val="bg2">
                      <a:lumMod val="25000"/>
                    </a:schemeClr>
                  </a:solidFill>
                  <a:effectLst/>
                </a:rPr>
                <a:t>pulvinar</a:t>
              </a:r>
              <a:r>
                <a:rPr lang="pt-BR" sz="1600">
                  <a:solidFill>
                    <a:schemeClr val="bg2">
                      <a:lumMod val="25000"/>
                    </a:schemeClr>
                  </a:solidFill>
                  <a:effectLst/>
                </a:rPr>
                <a:t> </a:t>
              </a:r>
              <a:r>
                <a:rPr lang="pt-BR" sz="1600" err="1">
                  <a:solidFill>
                    <a:schemeClr val="bg2">
                      <a:lumMod val="25000"/>
                    </a:schemeClr>
                  </a:solidFill>
                  <a:effectLst/>
                </a:rPr>
                <a:t>odio</a:t>
              </a:r>
              <a:r>
                <a:rPr lang="pt-BR" sz="1600">
                  <a:solidFill>
                    <a:schemeClr val="bg2">
                      <a:lumMod val="25000"/>
                    </a:schemeClr>
                  </a:solidFill>
                  <a:effectLst/>
                </a:rPr>
                <a:t> nunc, ut </a:t>
              </a:r>
              <a:r>
                <a:rPr lang="pt-BR" sz="1600" err="1">
                  <a:solidFill>
                    <a:schemeClr val="bg2">
                      <a:lumMod val="25000"/>
                    </a:schemeClr>
                  </a:solidFill>
                  <a:effectLst/>
                </a:rPr>
                <a:t>commodo</a:t>
              </a:r>
              <a:r>
                <a:rPr lang="pt-BR" sz="1600">
                  <a:solidFill>
                    <a:schemeClr val="bg2">
                      <a:lumMod val="25000"/>
                    </a:schemeClr>
                  </a:solidFill>
                  <a:effectLst/>
                </a:rPr>
                <a:t> </a:t>
              </a:r>
              <a:r>
                <a:rPr lang="pt-BR" sz="1600" err="1">
                  <a:solidFill>
                    <a:schemeClr val="bg2">
                      <a:lumMod val="25000"/>
                    </a:schemeClr>
                  </a:solidFill>
                  <a:effectLst/>
                </a:rPr>
                <a:t>lacus</a:t>
              </a:r>
              <a:r>
                <a:rPr lang="pt-BR" sz="1600">
                  <a:solidFill>
                    <a:schemeClr val="bg2">
                      <a:lumMod val="25000"/>
                    </a:schemeClr>
                  </a:solidFill>
                  <a:effectLst/>
                </a:rPr>
                <a:t> </a:t>
              </a:r>
              <a:r>
                <a:rPr lang="pt-BR" sz="1600" err="1">
                  <a:solidFill>
                    <a:schemeClr val="bg2">
                      <a:lumMod val="25000"/>
                    </a:schemeClr>
                  </a:solidFill>
                  <a:effectLst/>
                </a:rPr>
                <a:t>feugiat</a:t>
              </a:r>
              <a:r>
                <a:rPr lang="pt-BR" sz="1600">
                  <a:solidFill>
                    <a:schemeClr val="bg2">
                      <a:lumMod val="25000"/>
                    </a:schemeClr>
                  </a:solidFill>
                  <a:effectLst/>
                </a:rPr>
                <a:t> in. In </a:t>
              </a:r>
              <a:r>
                <a:rPr lang="pt-BR" sz="1600" err="1">
                  <a:solidFill>
                    <a:schemeClr val="bg2">
                      <a:lumMod val="25000"/>
                    </a:schemeClr>
                  </a:solidFill>
                  <a:effectLst/>
                </a:rPr>
                <a:t>imperdiet</a:t>
              </a:r>
              <a:r>
                <a:rPr lang="pt-BR" sz="1600">
                  <a:solidFill>
                    <a:schemeClr val="bg2">
                      <a:lumMod val="25000"/>
                    </a:schemeClr>
                  </a:solidFill>
                  <a:effectLst/>
                </a:rPr>
                <a:t> </a:t>
              </a:r>
              <a:r>
                <a:rPr lang="pt-BR" sz="1600" err="1">
                  <a:solidFill>
                    <a:schemeClr val="bg2">
                      <a:lumMod val="25000"/>
                    </a:schemeClr>
                  </a:solidFill>
                  <a:effectLst/>
                </a:rPr>
                <a:t>tortor</a:t>
              </a:r>
              <a:r>
                <a:rPr lang="pt-BR" sz="1600">
                  <a:solidFill>
                    <a:schemeClr val="bg2">
                      <a:lumMod val="25000"/>
                    </a:schemeClr>
                  </a:solidFill>
                  <a:effectLst/>
                </a:rPr>
                <a:t> ac </a:t>
              </a:r>
              <a:r>
                <a:rPr lang="pt-BR" sz="1600" err="1">
                  <a:solidFill>
                    <a:schemeClr val="bg2">
                      <a:lumMod val="25000"/>
                    </a:schemeClr>
                  </a:solidFill>
                  <a:effectLst/>
                </a:rPr>
                <a:t>risus</a:t>
              </a:r>
              <a:r>
                <a:rPr lang="pt-BR" sz="1600">
                  <a:solidFill>
                    <a:schemeClr val="bg2">
                      <a:lumMod val="25000"/>
                    </a:schemeClr>
                  </a:solidFill>
                  <a:effectLst/>
                </a:rPr>
                <a:t> </a:t>
              </a:r>
              <a:r>
                <a:rPr lang="pt-BR" sz="1600" err="1">
                  <a:solidFill>
                    <a:schemeClr val="bg2">
                      <a:lumMod val="25000"/>
                    </a:schemeClr>
                  </a:solidFill>
                  <a:effectLst/>
                </a:rPr>
                <a:t>hendrerit</a:t>
              </a:r>
              <a:r>
                <a:rPr lang="pt-BR" sz="1600">
                  <a:solidFill>
                    <a:schemeClr val="bg2">
                      <a:lumMod val="25000"/>
                    </a:schemeClr>
                  </a:solidFill>
                  <a:effectLst/>
                </a:rPr>
                <a:t> </a:t>
              </a:r>
              <a:r>
                <a:rPr lang="pt-BR" sz="1600" err="1">
                  <a:solidFill>
                    <a:schemeClr val="bg2">
                      <a:lumMod val="25000"/>
                    </a:schemeClr>
                  </a:solidFill>
                  <a:effectLst/>
                </a:rPr>
                <a:t>ultrices</a:t>
              </a:r>
              <a:r>
                <a:rPr lang="pt-BR" sz="1600">
                  <a:solidFill>
                    <a:schemeClr val="bg2">
                      <a:lumMod val="25000"/>
                    </a:schemeClr>
                  </a:solidFill>
                  <a:effectLst/>
                </a:rPr>
                <a:t>, </a:t>
              </a:r>
              <a:r>
                <a:rPr lang="pt-BR" sz="1600" err="1">
                  <a:solidFill>
                    <a:schemeClr val="bg2">
                      <a:lumMod val="25000"/>
                    </a:schemeClr>
                  </a:solidFill>
                  <a:effectLst/>
                </a:rPr>
                <a:t>suspendisse</a:t>
              </a:r>
              <a:r>
                <a:rPr lang="pt-BR" sz="1600">
                  <a:solidFill>
                    <a:schemeClr val="bg2">
                      <a:lumMod val="25000"/>
                    </a:schemeClr>
                  </a:solidFill>
                  <a:effectLst/>
                </a:rPr>
                <a:t> </a:t>
              </a:r>
              <a:r>
                <a:rPr lang="pt-BR" sz="1600" err="1">
                  <a:solidFill>
                    <a:schemeClr val="bg2">
                      <a:lumMod val="25000"/>
                    </a:schemeClr>
                  </a:solidFill>
                  <a:effectLst/>
                </a:rPr>
                <a:t>potenti</a:t>
              </a:r>
              <a:r>
                <a:rPr lang="pt-BR" sz="1600">
                  <a:solidFill>
                    <a:schemeClr val="bg2">
                      <a:lumMod val="25000"/>
                    </a:schemeClr>
                  </a:solidFill>
                  <a:effectLst/>
                </a:rPr>
                <a:t>. </a:t>
              </a:r>
              <a:r>
                <a:rPr lang="pt-BR" sz="1600" err="1">
                  <a:solidFill>
                    <a:schemeClr val="bg2">
                      <a:lumMod val="25000"/>
                    </a:schemeClr>
                  </a:solidFill>
                  <a:effectLst/>
                </a:rPr>
                <a:t>Maecenas</a:t>
              </a:r>
              <a:r>
                <a:rPr lang="pt-BR" sz="1600">
                  <a:solidFill>
                    <a:schemeClr val="bg2">
                      <a:lumMod val="25000"/>
                    </a:schemeClr>
                  </a:solidFill>
                  <a:effectLst/>
                </a:rPr>
                <a:t> vitae </a:t>
              </a:r>
              <a:r>
                <a:rPr lang="pt-BR" sz="1600" err="1">
                  <a:solidFill>
                    <a:schemeClr val="bg2">
                      <a:lumMod val="25000"/>
                    </a:schemeClr>
                  </a:solidFill>
                  <a:effectLst/>
                </a:rPr>
                <a:t>elit</a:t>
              </a:r>
              <a:r>
                <a:rPr lang="pt-BR" sz="1600">
                  <a:solidFill>
                    <a:schemeClr val="bg2">
                      <a:lumMod val="25000"/>
                    </a:schemeClr>
                  </a:solidFill>
                  <a:effectLst/>
                </a:rPr>
                <a:t> </a:t>
              </a:r>
              <a:r>
                <a:rPr lang="pt-BR" sz="1600" err="1">
                  <a:solidFill>
                    <a:schemeClr val="bg2">
                      <a:lumMod val="25000"/>
                    </a:schemeClr>
                  </a:solidFill>
                  <a:effectLst/>
                </a:rPr>
                <a:t>ligula</a:t>
              </a:r>
              <a:r>
                <a:rPr lang="pt-BR" sz="1600">
                  <a:solidFill>
                    <a:schemeClr val="bg2">
                      <a:lumMod val="25000"/>
                    </a:schemeClr>
                  </a:solidFill>
                  <a:effectLst/>
                </a:rPr>
                <a:t>. </a:t>
              </a:r>
              <a:r>
                <a:rPr lang="pt-BR" sz="1600" err="1">
                  <a:solidFill>
                    <a:schemeClr val="bg2">
                      <a:lumMod val="25000"/>
                    </a:schemeClr>
                  </a:solidFill>
                  <a:effectLst/>
                </a:rPr>
                <a:t>Sed</a:t>
              </a:r>
              <a:r>
                <a:rPr lang="pt-BR" sz="1600">
                  <a:solidFill>
                    <a:schemeClr val="bg2">
                      <a:lumMod val="25000"/>
                    </a:schemeClr>
                  </a:solidFill>
                  <a:effectLst/>
                </a:rPr>
                <a:t> </a:t>
              </a:r>
              <a:r>
                <a:rPr lang="pt-BR" sz="1600" err="1">
                  <a:solidFill>
                    <a:schemeClr val="bg2">
                      <a:lumMod val="25000"/>
                    </a:schemeClr>
                  </a:solidFill>
                  <a:effectLst/>
                </a:rPr>
                <a:t>sed</a:t>
              </a:r>
              <a:r>
                <a:rPr lang="pt-BR" sz="1600">
                  <a:solidFill>
                    <a:schemeClr val="bg2">
                      <a:lumMod val="25000"/>
                    </a:schemeClr>
                  </a:solidFill>
                  <a:effectLst/>
                </a:rPr>
                <a:t> </a:t>
              </a:r>
              <a:r>
                <a:rPr lang="pt-BR" sz="1600" err="1">
                  <a:solidFill>
                    <a:schemeClr val="bg2">
                      <a:lumMod val="25000"/>
                    </a:schemeClr>
                  </a:solidFill>
                  <a:effectLst/>
                </a:rPr>
                <a:t>turpis</a:t>
              </a:r>
              <a:r>
                <a:rPr lang="pt-BR" sz="1600">
                  <a:solidFill>
                    <a:schemeClr val="bg2">
                      <a:lumMod val="25000"/>
                    </a:schemeClr>
                  </a:solidFill>
                  <a:effectLst/>
                </a:rPr>
                <a:t> </a:t>
              </a:r>
              <a:r>
                <a:rPr lang="pt-BR" sz="1600" err="1">
                  <a:solidFill>
                    <a:schemeClr val="bg2">
                      <a:lumMod val="25000"/>
                    </a:schemeClr>
                  </a:solidFill>
                  <a:effectLst/>
                </a:rPr>
                <a:t>purus</a:t>
              </a:r>
              <a:r>
                <a:rPr lang="pt-BR" sz="1600">
                  <a:solidFill>
                    <a:schemeClr val="bg2">
                      <a:lumMod val="25000"/>
                    </a:schemeClr>
                  </a:solidFill>
                  <a:effectLst/>
                </a:rPr>
                <a:t>, </a:t>
              </a:r>
              <a:r>
                <a:rPr lang="pt-BR" sz="1600" err="1">
                  <a:solidFill>
                    <a:schemeClr val="bg2">
                      <a:lumMod val="25000"/>
                    </a:schemeClr>
                  </a:solidFill>
                  <a:effectLst/>
                </a:rPr>
                <a:t>nam</a:t>
              </a:r>
              <a:r>
                <a:rPr lang="pt-BR" sz="1600">
                  <a:solidFill>
                    <a:schemeClr val="bg2">
                      <a:lumMod val="25000"/>
                    </a:schemeClr>
                  </a:solidFill>
                  <a:effectLst/>
                </a:rPr>
                <a:t> in </a:t>
              </a:r>
              <a:r>
                <a:rPr lang="pt-BR" sz="1600" err="1">
                  <a:solidFill>
                    <a:schemeClr val="bg2">
                      <a:lumMod val="25000"/>
                    </a:schemeClr>
                  </a:solidFill>
                  <a:effectLst/>
                </a:rPr>
                <a:t>enim</a:t>
              </a:r>
              <a:r>
                <a:rPr lang="pt-BR" sz="1600">
                  <a:solidFill>
                    <a:schemeClr val="bg2">
                      <a:lumMod val="25000"/>
                    </a:schemeClr>
                  </a:solidFill>
                  <a:effectLst/>
                </a:rPr>
                <a:t> </a:t>
              </a:r>
              <a:r>
                <a:rPr lang="pt-BR" sz="1600" err="1">
                  <a:solidFill>
                    <a:schemeClr val="bg2">
                      <a:lumMod val="25000"/>
                    </a:schemeClr>
                  </a:solidFill>
                  <a:effectLst/>
                </a:rPr>
                <a:t>metus</a:t>
              </a:r>
              <a:r>
                <a:rPr lang="pt-BR" sz="1600">
                  <a:solidFill>
                    <a:schemeClr val="bg2">
                      <a:lumMod val="25000"/>
                    </a:schemeClr>
                  </a:solidFill>
                  <a:effectLst/>
                </a:rPr>
                <a:t>.</a:t>
              </a:r>
            </a:p>
          </p:txBody>
        </p:sp>
        <p:pic>
          <p:nvPicPr>
            <p:cNvPr id="35" name="Imagem 34" descr="Ícone&#10;&#10;Descrição gerada automaticamente">
              <a:extLst>
                <a:ext uri="{FF2B5EF4-FFF2-40B4-BE49-F238E27FC236}">
                  <a16:creationId xmlns:a16="http://schemas.microsoft.com/office/drawing/2014/main" id="{91773070-03F8-FC29-1003-B6F5E631ED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51222" y="1534451"/>
              <a:ext cx="3121093" cy="1743627"/>
            </a:xfrm>
            <a:prstGeom prst="rect">
              <a:avLst/>
            </a:prstGeom>
          </p:spPr>
        </p:pic>
      </p:grpSp>
    </p:spTree>
    <p:extLst>
      <p:ext uri="{BB962C8B-B14F-4D97-AF65-F5344CB8AC3E}">
        <p14:creationId xmlns:p14="http://schemas.microsoft.com/office/powerpoint/2010/main" val="200122707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8" name="Agrupar 37">
            <a:extLst>
              <a:ext uri="{FF2B5EF4-FFF2-40B4-BE49-F238E27FC236}">
                <a16:creationId xmlns:a16="http://schemas.microsoft.com/office/drawing/2014/main" id="{4CCF656E-4657-E568-EB71-A70E26686082}"/>
              </a:ext>
            </a:extLst>
          </p:cNvPr>
          <p:cNvGrpSpPr/>
          <p:nvPr/>
        </p:nvGrpSpPr>
        <p:grpSpPr>
          <a:xfrm>
            <a:off x="12639639" y="2059215"/>
            <a:ext cx="3543790" cy="1961242"/>
            <a:chOff x="12639639" y="382815"/>
            <a:chExt cx="3543790" cy="2960914"/>
          </a:xfrm>
        </p:grpSpPr>
        <p:sp>
          <p:nvSpPr>
            <p:cNvPr id="39" name="Balão de Fala: Retângulo 38">
              <a:extLst>
                <a:ext uri="{FF2B5EF4-FFF2-40B4-BE49-F238E27FC236}">
                  <a16:creationId xmlns:a16="http://schemas.microsoft.com/office/drawing/2014/main" id="{9F9E84DC-73B1-9647-43CD-4ED87810493F}"/>
                </a:ext>
              </a:extLst>
            </p:cNvPr>
            <p:cNvSpPr/>
            <p:nvPr/>
          </p:nvSpPr>
          <p:spPr>
            <a:xfrm rot="5400000">
              <a:off x="12931077" y="91377"/>
              <a:ext cx="2960914" cy="3543790"/>
            </a:xfrm>
            <a:prstGeom prst="wedgeRectCallout">
              <a:avLst>
                <a:gd name="adj1" fmla="val -20343"/>
                <a:gd name="adj2" fmla="val 61591"/>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400"/>
            </a:p>
          </p:txBody>
        </p:sp>
        <p:sp>
          <p:nvSpPr>
            <p:cNvPr id="40" name="CaixaDeTexto 39">
              <a:extLst>
                <a:ext uri="{FF2B5EF4-FFF2-40B4-BE49-F238E27FC236}">
                  <a16:creationId xmlns:a16="http://schemas.microsoft.com/office/drawing/2014/main" id="{5B487CE0-3417-0490-8DD1-2EF253E7680A}"/>
                </a:ext>
              </a:extLst>
            </p:cNvPr>
            <p:cNvSpPr txBox="1"/>
            <p:nvPr/>
          </p:nvSpPr>
          <p:spPr>
            <a:xfrm>
              <a:off x="12816114" y="638628"/>
              <a:ext cx="3222172" cy="2090946"/>
            </a:xfrm>
            <a:prstGeom prst="rect">
              <a:avLst/>
            </a:prstGeom>
            <a:noFill/>
          </p:spPr>
          <p:txBody>
            <a:bodyPr wrap="square" rtlCol="0">
              <a:spAutoFit/>
            </a:bodyPr>
            <a:lstStyle/>
            <a:p>
              <a:r>
                <a:rPr lang="pt-BR" sz="1400">
                  <a:solidFill>
                    <a:schemeClr val="bg1"/>
                  </a:solidFill>
                </a:rPr>
                <a:t>Orientações para professor/LXD:</a:t>
              </a:r>
            </a:p>
            <a:p>
              <a:endParaRPr lang="pt-BR" sz="1400">
                <a:solidFill>
                  <a:schemeClr val="bg1"/>
                </a:solidFill>
              </a:endParaRPr>
            </a:p>
            <a:p>
              <a:r>
                <a:rPr lang="pt-BR" sz="1400">
                  <a:solidFill>
                    <a:schemeClr val="bg1"/>
                  </a:solidFill>
                </a:rPr>
                <a:t>Apenas a parte textual está agrupada. Para ajustar a caixa (borda), utilize o mouse para aumentar apenas a borda para baixo.</a:t>
              </a:r>
            </a:p>
          </p:txBody>
        </p:sp>
      </p:grpSp>
      <p:grpSp>
        <p:nvGrpSpPr>
          <p:cNvPr id="41" name="Agrupar 40">
            <a:extLst>
              <a:ext uri="{FF2B5EF4-FFF2-40B4-BE49-F238E27FC236}">
                <a16:creationId xmlns:a16="http://schemas.microsoft.com/office/drawing/2014/main" id="{3C7B0FFB-EF60-A8E0-49AE-3B4126373341}"/>
              </a:ext>
            </a:extLst>
          </p:cNvPr>
          <p:cNvGrpSpPr/>
          <p:nvPr/>
        </p:nvGrpSpPr>
        <p:grpSpPr>
          <a:xfrm>
            <a:off x="12639638" y="539973"/>
            <a:ext cx="3543790" cy="1373961"/>
            <a:chOff x="12639639" y="382815"/>
            <a:chExt cx="3543790" cy="1373961"/>
          </a:xfrm>
        </p:grpSpPr>
        <p:sp>
          <p:nvSpPr>
            <p:cNvPr id="42" name="Balão de Fala: Retângulo 41">
              <a:extLst>
                <a:ext uri="{FF2B5EF4-FFF2-40B4-BE49-F238E27FC236}">
                  <a16:creationId xmlns:a16="http://schemas.microsoft.com/office/drawing/2014/main" id="{ACEBD2A5-2693-D541-DA18-A4B3C90807FD}"/>
                </a:ext>
              </a:extLst>
            </p:cNvPr>
            <p:cNvSpPr/>
            <p:nvPr/>
          </p:nvSpPr>
          <p:spPr>
            <a:xfrm rot="5400000">
              <a:off x="13724553" y="-702099"/>
              <a:ext cx="1373961" cy="3543790"/>
            </a:xfrm>
            <a:prstGeom prst="wedgeRectCallout">
              <a:avLst>
                <a:gd name="adj1" fmla="val -20343"/>
                <a:gd name="adj2" fmla="val 61591"/>
              </a:avLst>
            </a:prstGeom>
            <a:solidFill>
              <a:schemeClr val="bg1"/>
            </a:solidFill>
            <a:ln>
              <a:solidFill>
                <a:srgbClr val="4A5E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400"/>
            </a:p>
          </p:txBody>
        </p:sp>
        <p:sp>
          <p:nvSpPr>
            <p:cNvPr id="43" name="CaixaDeTexto 42">
              <a:extLst>
                <a:ext uri="{FF2B5EF4-FFF2-40B4-BE49-F238E27FC236}">
                  <a16:creationId xmlns:a16="http://schemas.microsoft.com/office/drawing/2014/main" id="{FDCF6DF0-4039-B546-0BB7-25ACFEFA9002}"/>
                </a:ext>
              </a:extLst>
            </p:cNvPr>
            <p:cNvSpPr txBox="1"/>
            <p:nvPr/>
          </p:nvSpPr>
          <p:spPr>
            <a:xfrm>
              <a:off x="12816114" y="638629"/>
              <a:ext cx="3222172" cy="954107"/>
            </a:xfrm>
            <a:prstGeom prst="rect">
              <a:avLst/>
            </a:prstGeom>
            <a:noFill/>
          </p:spPr>
          <p:txBody>
            <a:bodyPr wrap="square" rtlCol="0">
              <a:spAutoFit/>
            </a:bodyPr>
            <a:lstStyle/>
            <a:p>
              <a:r>
                <a:rPr lang="pt-BR" sz="1400">
                  <a:solidFill>
                    <a:srgbClr val="4A5E85"/>
                  </a:solidFill>
                </a:rPr>
                <a:t>Componente:</a:t>
              </a:r>
            </a:p>
            <a:p>
              <a:endParaRPr lang="pt-BR" sz="1400">
                <a:solidFill>
                  <a:srgbClr val="4A5E85"/>
                </a:solidFill>
              </a:endParaRPr>
            </a:p>
            <a:p>
              <a:r>
                <a:rPr lang="pt-BR" sz="1400" b="1">
                  <a:solidFill>
                    <a:srgbClr val="4A5E85"/>
                  </a:solidFill>
                </a:rPr>
                <a:t>Card relacionado – texto + imagem – relação comparativa</a:t>
              </a:r>
            </a:p>
          </p:txBody>
        </p:sp>
      </p:grpSp>
      <p:grpSp>
        <p:nvGrpSpPr>
          <p:cNvPr id="6" name="Agrupar 5">
            <a:extLst>
              <a:ext uri="{FF2B5EF4-FFF2-40B4-BE49-F238E27FC236}">
                <a16:creationId xmlns:a16="http://schemas.microsoft.com/office/drawing/2014/main" id="{0A38DF37-071A-8F89-B3F0-90BC1515CF35}"/>
              </a:ext>
            </a:extLst>
          </p:cNvPr>
          <p:cNvGrpSpPr/>
          <p:nvPr/>
        </p:nvGrpSpPr>
        <p:grpSpPr>
          <a:xfrm>
            <a:off x="2201227" y="1114083"/>
            <a:ext cx="7789545" cy="4629833"/>
            <a:chOff x="2201227" y="1114083"/>
            <a:chExt cx="7789545" cy="4629833"/>
          </a:xfrm>
        </p:grpSpPr>
        <p:sp>
          <p:nvSpPr>
            <p:cNvPr id="12" name="Retângulo: Cantos Arredondados 11">
              <a:extLst>
                <a:ext uri="{FF2B5EF4-FFF2-40B4-BE49-F238E27FC236}">
                  <a16:creationId xmlns:a16="http://schemas.microsoft.com/office/drawing/2014/main" id="{643F882F-71CF-3902-4243-D3C1F5BD8AEF}"/>
                </a:ext>
              </a:extLst>
            </p:cNvPr>
            <p:cNvSpPr/>
            <p:nvPr/>
          </p:nvSpPr>
          <p:spPr>
            <a:xfrm>
              <a:off x="2201227" y="1114083"/>
              <a:ext cx="7789545" cy="4629833"/>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CaixaDeTexto 13">
              <a:extLst>
                <a:ext uri="{FF2B5EF4-FFF2-40B4-BE49-F238E27FC236}">
                  <a16:creationId xmlns:a16="http://schemas.microsoft.com/office/drawing/2014/main" id="{573FAB2C-8C20-0A1C-A787-57438FDBA425}"/>
                </a:ext>
              </a:extLst>
            </p:cNvPr>
            <p:cNvSpPr txBox="1"/>
            <p:nvPr/>
          </p:nvSpPr>
          <p:spPr>
            <a:xfrm>
              <a:off x="2382989" y="3188030"/>
              <a:ext cx="3121092" cy="646331"/>
            </a:xfrm>
            <a:prstGeom prst="rect">
              <a:avLst/>
            </a:prstGeom>
            <a:noFill/>
          </p:spPr>
          <p:txBody>
            <a:bodyPr wrap="square">
              <a:spAutoFit/>
            </a:bodyPr>
            <a:lstStyle/>
            <a:p>
              <a:r>
                <a:rPr lang="pt-BR" b="1" dirty="0">
                  <a:effectLst/>
                </a:rPr>
                <a:t>Título do card </a:t>
              </a:r>
              <a:r>
                <a:rPr lang="pt-BR" b="1" dirty="0" err="1">
                  <a:effectLst/>
                </a:rPr>
                <a:t>lorem</a:t>
              </a:r>
              <a:r>
                <a:rPr lang="pt-BR" b="1" dirty="0">
                  <a:effectLst/>
                </a:rPr>
                <a:t> ipsum </a:t>
              </a:r>
              <a:r>
                <a:rPr lang="pt-BR" b="1" dirty="0" err="1">
                  <a:effectLst/>
                </a:rPr>
                <a:t>dolor</a:t>
              </a:r>
              <a:r>
                <a:rPr lang="pt-BR" b="1" dirty="0">
                  <a:effectLst/>
                </a:rPr>
                <a:t> </a:t>
              </a:r>
              <a:r>
                <a:rPr lang="pt-BR" b="1" dirty="0" err="1">
                  <a:effectLst/>
                </a:rPr>
                <a:t>sit</a:t>
              </a:r>
              <a:r>
                <a:rPr lang="pt-BR" b="1" dirty="0">
                  <a:effectLst/>
                </a:rPr>
                <a:t> </a:t>
              </a:r>
              <a:r>
                <a:rPr lang="pt-BR" b="1" dirty="0" err="1">
                  <a:effectLst/>
                </a:rPr>
                <a:t>amet</a:t>
              </a:r>
              <a:endParaRPr lang="pt-BR" b="1" dirty="0"/>
            </a:p>
          </p:txBody>
        </p:sp>
        <p:sp>
          <p:nvSpPr>
            <p:cNvPr id="15" name="CaixaDeTexto 14">
              <a:extLst>
                <a:ext uri="{FF2B5EF4-FFF2-40B4-BE49-F238E27FC236}">
                  <a16:creationId xmlns:a16="http://schemas.microsoft.com/office/drawing/2014/main" id="{369F9B96-AABB-2270-74A3-37604991211C}"/>
                </a:ext>
              </a:extLst>
            </p:cNvPr>
            <p:cNvSpPr txBox="1"/>
            <p:nvPr/>
          </p:nvSpPr>
          <p:spPr>
            <a:xfrm>
              <a:off x="2382988" y="3904533"/>
              <a:ext cx="3121093" cy="1569660"/>
            </a:xfrm>
            <a:prstGeom prst="rect">
              <a:avLst/>
            </a:prstGeom>
            <a:noFill/>
          </p:spPr>
          <p:txBody>
            <a:bodyPr wrap="square">
              <a:spAutoFit/>
            </a:bodyPr>
            <a:lstStyle/>
            <a:p>
              <a:r>
                <a:rPr lang="pt-BR" sz="1600">
                  <a:solidFill>
                    <a:schemeClr val="bg2">
                      <a:lumMod val="25000"/>
                    </a:schemeClr>
                  </a:solidFill>
                  <a:effectLst/>
                </a:rPr>
                <a:t>In </a:t>
              </a:r>
              <a:r>
                <a:rPr lang="pt-BR" sz="1600" err="1">
                  <a:solidFill>
                    <a:schemeClr val="bg2">
                      <a:lumMod val="25000"/>
                    </a:schemeClr>
                  </a:solidFill>
                  <a:effectLst/>
                </a:rPr>
                <a:t>pulvinar</a:t>
              </a:r>
              <a:r>
                <a:rPr lang="pt-BR" sz="1600">
                  <a:solidFill>
                    <a:schemeClr val="bg2">
                      <a:lumMod val="25000"/>
                    </a:schemeClr>
                  </a:solidFill>
                  <a:effectLst/>
                </a:rPr>
                <a:t> </a:t>
              </a:r>
              <a:r>
                <a:rPr lang="pt-BR" sz="1600" err="1">
                  <a:solidFill>
                    <a:schemeClr val="bg2">
                      <a:lumMod val="25000"/>
                    </a:schemeClr>
                  </a:solidFill>
                  <a:effectLst/>
                </a:rPr>
                <a:t>odio</a:t>
              </a:r>
              <a:r>
                <a:rPr lang="pt-BR" sz="1600">
                  <a:solidFill>
                    <a:schemeClr val="bg2">
                      <a:lumMod val="25000"/>
                    </a:schemeClr>
                  </a:solidFill>
                  <a:effectLst/>
                </a:rPr>
                <a:t> nunc, ut </a:t>
              </a:r>
              <a:r>
                <a:rPr lang="pt-BR" sz="1600" err="1">
                  <a:solidFill>
                    <a:schemeClr val="bg2">
                      <a:lumMod val="25000"/>
                    </a:schemeClr>
                  </a:solidFill>
                  <a:effectLst/>
                </a:rPr>
                <a:t>commodo</a:t>
              </a:r>
              <a:r>
                <a:rPr lang="pt-BR" sz="1600">
                  <a:solidFill>
                    <a:schemeClr val="bg2">
                      <a:lumMod val="25000"/>
                    </a:schemeClr>
                  </a:solidFill>
                  <a:effectLst/>
                </a:rPr>
                <a:t> </a:t>
              </a:r>
              <a:r>
                <a:rPr lang="pt-BR" sz="1600" err="1">
                  <a:solidFill>
                    <a:schemeClr val="bg2">
                      <a:lumMod val="25000"/>
                    </a:schemeClr>
                  </a:solidFill>
                  <a:effectLst/>
                </a:rPr>
                <a:t>lacus</a:t>
              </a:r>
              <a:r>
                <a:rPr lang="pt-BR" sz="1600">
                  <a:solidFill>
                    <a:schemeClr val="bg2">
                      <a:lumMod val="25000"/>
                    </a:schemeClr>
                  </a:solidFill>
                  <a:effectLst/>
                </a:rPr>
                <a:t> </a:t>
              </a:r>
              <a:r>
                <a:rPr lang="pt-BR" sz="1600" err="1">
                  <a:solidFill>
                    <a:schemeClr val="bg2">
                      <a:lumMod val="25000"/>
                    </a:schemeClr>
                  </a:solidFill>
                  <a:effectLst/>
                </a:rPr>
                <a:t>feugiat</a:t>
              </a:r>
              <a:r>
                <a:rPr lang="pt-BR" sz="1600">
                  <a:solidFill>
                    <a:schemeClr val="bg2">
                      <a:lumMod val="25000"/>
                    </a:schemeClr>
                  </a:solidFill>
                  <a:effectLst/>
                </a:rPr>
                <a:t> in. In </a:t>
              </a:r>
              <a:r>
                <a:rPr lang="pt-BR" sz="1600" err="1">
                  <a:solidFill>
                    <a:schemeClr val="bg2">
                      <a:lumMod val="25000"/>
                    </a:schemeClr>
                  </a:solidFill>
                  <a:effectLst/>
                </a:rPr>
                <a:t>imperdiet</a:t>
              </a:r>
              <a:r>
                <a:rPr lang="pt-BR" sz="1600">
                  <a:solidFill>
                    <a:schemeClr val="bg2">
                      <a:lumMod val="25000"/>
                    </a:schemeClr>
                  </a:solidFill>
                  <a:effectLst/>
                </a:rPr>
                <a:t> </a:t>
              </a:r>
              <a:r>
                <a:rPr lang="pt-BR" sz="1600" err="1">
                  <a:solidFill>
                    <a:schemeClr val="bg2">
                      <a:lumMod val="25000"/>
                    </a:schemeClr>
                  </a:solidFill>
                  <a:effectLst/>
                </a:rPr>
                <a:t>tortor</a:t>
              </a:r>
              <a:r>
                <a:rPr lang="pt-BR" sz="1600">
                  <a:solidFill>
                    <a:schemeClr val="bg2">
                      <a:lumMod val="25000"/>
                    </a:schemeClr>
                  </a:solidFill>
                  <a:effectLst/>
                </a:rPr>
                <a:t> ac </a:t>
              </a:r>
              <a:r>
                <a:rPr lang="pt-BR" sz="1600" err="1">
                  <a:solidFill>
                    <a:schemeClr val="bg2">
                      <a:lumMod val="25000"/>
                    </a:schemeClr>
                  </a:solidFill>
                  <a:effectLst/>
                </a:rPr>
                <a:t>risus</a:t>
              </a:r>
              <a:r>
                <a:rPr lang="pt-BR" sz="1600">
                  <a:solidFill>
                    <a:schemeClr val="bg2">
                      <a:lumMod val="25000"/>
                    </a:schemeClr>
                  </a:solidFill>
                  <a:effectLst/>
                </a:rPr>
                <a:t> </a:t>
              </a:r>
              <a:r>
                <a:rPr lang="pt-BR" sz="1600" err="1">
                  <a:solidFill>
                    <a:schemeClr val="bg2">
                      <a:lumMod val="25000"/>
                    </a:schemeClr>
                  </a:solidFill>
                  <a:effectLst/>
                </a:rPr>
                <a:t>hendrerit</a:t>
              </a:r>
              <a:r>
                <a:rPr lang="pt-BR" sz="1600">
                  <a:solidFill>
                    <a:schemeClr val="bg2">
                      <a:lumMod val="25000"/>
                    </a:schemeClr>
                  </a:solidFill>
                  <a:effectLst/>
                </a:rPr>
                <a:t> </a:t>
              </a:r>
              <a:r>
                <a:rPr lang="pt-BR" sz="1600" err="1">
                  <a:solidFill>
                    <a:schemeClr val="bg2">
                      <a:lumMod val="25000"/>
                    </a:schemeClr>
                  </a:solidFill>
                  <a:effectLst/>
                </a:rPr>
                <a:t>ultrices</a:t>
              </a:r>
              <a:r>
                <a:rPr lang="pt-BR" sz="1600">
                  <a:solidFill>
                    <a:schemeClr val="bg2">
                      <a:lumMod val="25000"/>
                    </a:schemeClr>
                  </a:solidFill>
                  <a:effectLst/>
                </a:rPr>
                <a:t>, </a:t>
              </a:r>
              <a:r>
                <a:rPr lang="pt-BR" sz="1600" err="1">
                  <a:solidFill>
                    <a:schemeClr val="bg2">
                      <a:lumMod val="25000"/>
                    </a:schemeClr>
                  </a:solidFill>
                  <a:effectLst/>
                </a:rPr>
                <a:t>suspendisse</a:t>
              </a:r>
              <a:r>
                <a:rPr lang="pt-BR" sz="1600">
                  <a:solidFill>
                    <a:schemeClr val="bg2">
                      <a:lumMod val="25000"/>
                    </a:schemeClr>
                  </a:solidFill>
                  <a:effectLst/>
                </a:rPr>
                <a:t> </a:t>
              </a:r>
              <a:r>
                <a:rPr lang="pt-BR" sz="1600" err="1">
                  <a:solidFill>
                    <a:schemeClr val="bg2">
                      <a:lumMod val="25000"/>
                    </a:schemeClr>
                  </a:solidFill>
                  <a:effectLst/>
                </a:rPr>
                <a:t>potenti</a:t>
              </a:r>
              <a:r>
                <a:rPr lang="pt-BR" sz="1600">
                  <a:solidFill>
                    <a:schemeClr val="bg2">
                      <a:lumMod val="25000"/>
                    </a:schemeClr>
                  </a:solidFill>
                  <a:effectLst/>
                </a:rPr>
                <a:t>. </a:t>
              </a:r>
              <a:r>
                <a:rPr lang="pt-BR" sz="1600" err="1">
                  <a:solidFill>
                    <a:schemeClr val="bg2">
                      <a:lumMod val="25000"/>
                    </a:schemeClr>
                  </a:solidFill>
                  <a:effectLst/>
                </a:rPr>
                <a:t>Maecenas</a:t>
              </a:r>
              <a:r>
                <a:rPr lang="pt-BR" sz="1600">
                  <a:solidFill>
                    <a:schemeClr val="bg2">
                      <a:lumMod val="25000"/>
                    </a:schemeClr>
                  </a:solidFill>
                  <a:effectLst/>
                </a:rPr>
                <a:t> vitae </a:t>
              </a:r>
              <a:r>
                <a:rPr lang="pt-BR" sz="1600" err="1">
                  <a:solidFill>
                    <a:schemeClr val="bg2">
                      <a:lumMod val="25000"/>
                    </a:schemeClr>
                  </a:solidFill>
                  <a:effectLst/>
                </a:rPr>
                <a:t>elit</a:t>
              </a:r>
              <a:r>
                <a:rPr lang="pt-BR" sz="1600">
                  <a:solidFill>
                    <a:schemeClr val="bg2">
                      <a:lumMod val="25000"/>
                    </a:schemeClr>
                  </a:solidFill>
                  <a:effectLst/>
                </a:rPr>
                <a:t> </a:t>
              </a:r>
              <a:r>
                <a:rPr lang="pt-BR" sz="1600" err="1">
                  <a:solidFill>
                    <a:schemeClr val="bg2">
                      <a:lumMod val="25000"/>
                    </a:schemeClr>
                  </a:solidFill>
                  <a:effectLst/>
                </a:rPr>
                <a:t>ligula</a:t>
              </a:r>
              <a:r>
                <a:rPr lang="pt-BR" sz="1600">
                  <a:solidFill>
                    <a:schemeClr val="bg2">
                      <a:lumMod val="25000"/>
                    </a:schemeClr>
                  </a:solidFill>
                  <a:effectLst/>
                </a:rPr>
                <a:t>. </a:t>
              </a:r>
              <a:r>
                <a:rPr lang="pt-BR" sz="1600" err="1">
                  <a:solidFill>
                    <a:schemeClr val="bg2">
                      <a:lumMod val="25000"/>
                    </a:schemeClr>
                  </a:solidFill>
                  <a:effectLst/>
                </a:rPr>
                <a:t>Sed</a:t>
              </a:r>
              <a:r>
                <a:rPr lang="pt-BR" sz="1600">
                  <a:solidFill>
                    <a:schemeClr val="bg2">
                      <a:lumMod val="25000"/>
                    </a:schemeClr>
                  </a:solidFill>
                  <a:effectLst/>
                </a:rPr>
                <a:t> </a:t>
              </a:r>
              <a:r>
                <a:rPr lang="pt-BR" sz="1600" err="1">
                  <a:solidFill>
                    <a:schemeClr val="bg2">
                      <a:lumMod val="25000"/>
                    </a:schemeClr>
                  </a:solidFill>
                  <a:effectLst/>
                </a:rPr>
                <a:t>sed</a:t>
              </a:r>
              <a:r>
                <a:rPr lang="pt-BR" sz="1600">
                  <a:solidFill>
                    <a:schemeClr val="bg2">
                      <a:lumMod val="25000"/>
                    </a:schemeClr>
                  </a:solidFill>
                  <a:effectLst/>
                </a:rPr>
                <a:t> </a:t>
              </a:r>
              <a:r>
                <a:rPr lang="pt-BR" sz="1600" err="1">
                  <a:solidFill>
                    <a:schemeClr val="bg2">
                      <a:lumMod val="25000"/>
                    </a:schemeClr>
                  </a:solidFill>
                  <a:effectLst/>
                </a:rPr>
                <a:t>turpis</a:t>
              </a:r>
              <a:r>
                <a:rPr lang="pt-BR" sz="1600">
                  <a:solidFill>
                    <a:schemeClr val="bg2">
                      <a:lumMod val="25000"/>
                    </a:schemeClr>
                  </a:solidFill>
                  <a:effectLst/>
                </a:rPr>
                <a:t> </a:t>
              </a:r>
              <a:r>
                <a:rPr lang="pt-BR" sz="1600" err="1">
                  <a:solidFill>
                    <a:schemeClr val="bg2">
                      <a:lumMod val="25000"/>
                    </a:schemeClr>
                  </a:solidFill>
                  <a:effectLst/>
                </a:rPr>
                <a:t>purus</a:t>
              </a:r>
              <a:r>
                <a:rPr lang="pt-BR" sz="1600">
                  <a:solidFill>
                    <a:schemeClr val="bg2">
                      <a:lumMod val="25000"/>
                    </a:schemeClr>
                  </a:solidFill>
                  <a:effectLst/>
                </a:rPr>
                <a:t>, </a:t>
              </a:r>
              <a:r>
                <a:rPr lang="pt-BR" sz="1600" err="1">
                  <a:solidFill>
                    <a:schemeClr val="bg2">
                      <a:lumMod val="25000"/>
                    </a:schemeClr>
                  </a:solidFill>
                  <a:effectLst/>
                </a:rPr>
                <a:t>nam</a:t>
              </a:r>
              <a:r>
                <a:rPr lang="pt-BR" sz="1600">
                  <a:solidFill>
                    <a:schemeClr val="bg2">
                      <a:lumMod val="25000"/>
                    </a:schemeClr>
                  </a:solidFill>
                  <a:effectLst/>
                </a:rPr>
                <a:t> in </a:t>
              </a:r>
              <a:r>
                <a:rPr lang="pt-BR" sz="1600" err="1">
                  <a:solidFill>
                    <a:schemeClr val="bg2">
                      <a:lumMod val="25000"/>
                    </a:schemeClr>
                  </a:solidFill>
                  <a:effectLst/>
                </a:rPr>
                <a:t>enim</a:t>
              </a:r>
              <a:r>
                <a:rPr lang="pt-BR" sz="1600">
                  <a:solidFill>
                    <a:schemeClr val="bg2">
                      <a:lumMod val="25000"/>
                    </a:schemeClr>
                  </a:solidFill>
                  <a:effectLst/>
                </a:rPr>
                <a:t> </a:t>
              </a:r>
              <a:r>
                <a:rPr lang="pt-BR" sz="1600" err="1">
                  <a:solidFill>
                    <a:schemeClr val="bg2">
                      <a:lumMod val="25000"/>
                    </a:schemeClr>
                  </a:solidFill>
                  <a:effectLst/>
                </a:rPr>
                <a:t>metus</a:t>
              </a:r>
              <a:r>
                <a:rPr lang="pt-BR" sz="1600">
                  <a:solidFill>
                    <a:schemeClr val="bg2">
                      <a:lumMod val="25000"/>
                    </a:schemeClr>
                  </a:solidFill>
                  <a:effectLst/>
                </a:rPr>
                <a:t>.</a:t>
              </a:r>
            </a:p>
          </p:txBody>
        </p:sp>
        <p:pic>
          <p:nvPicPr>
            <p:cNvPr id="16" name="Imagem 15" descr="Ícone&#10;&#10;Descrição gerada automaticamente">
              <a:extLst>
                <a:ext uri="{FF2B5EF4-FFF2-40B4-BE49-F238E27FC236}">
                  <a16:creationId xmlns:a16="http://schemas.microsoft.com/office/drawing/2014/main" id="{A6CE8FA7-8D74-87B2-8D21-A3D565FD10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82988" y="1315717"/>
              <a:ext cx="3121093" cy="1743627"/>
            </a:xfrm>
            <a:prstGeom prst="rect">
              <a:avLst/>
            </a:prstGeom>
          </p:spPr>
        </p:pic>
        <p:sp>
          <p:nvSpPr>
            <p:cNvPr id="28" name="CaixaDeTexto 27">
              <a:extLst>
                <a:ext uri="{FF2B5EF4-FFF2-40B4-BE49-F238E27FC236}">
                  <a16:creationId xmlns:a16="http://schemas.microsoft.com/office/drawing/2014/main" id="{6D18D229-255E-1562-FBC9-5468BDFB6630}"/>
                </a:ext>
              </a:extLst>
            </p:cNvPr>
            <p:cNvSpPr txBox="1"/>
            <p:nvPr/>
          </p:nvSpPr>
          <p:spPr>
            <a:xfrm>
              <a:off x="6633275" y="3188030"/>
              <a:ext cx="3121092" cy="646331"/>
            </a:xfrm>
            <a:prstGeom prst="rect">
              <a:avLst/>
            </a:prstGeom>
            <a:noFill/>
          </p:spPr>
          <p:txBody>
            <a:bodyPr wrap="square">
              <a:spAutoFit/>
            </a:bodyPr>
            <a:lstStyle/>
            <a:p>
              <a:r>
                <a:rPr lang="pt-BR" b="1" dirty="0">
                  <a:effectLst/>
                </a:rPr>
                <a:t>Título do card </a:t>
              </a:r>
              <a:r>
                <a:rPr lang="pt-BR" b="1" dirty="0" err="1">
                  <a:effectLst/>
                </a:rPr>
                <a:t>lorem</a:t>
              </a:r>
              <a:r>
                <a:rPr lang="pt-BR" b="1" dirty="0">
                  <a:effectLst/>
                </a:rPr>
                <a:t> ipsum </a:t>
              </a:r>
              <a:r>
                <a:rPr lang="pt-BR" b="1" dirty="0" err="1">
                  <a:effectLst/>
                </a:rPr>
                <a:t>dolor</a:t>
              </a:r>
              <a:r>
                <a:rPr lang="pt-BR" b="1" dirty="0">
                  <a:effectLst/>
                </a:rPr>
                <a:t> </a:t>
              </a:r>
              <a:r>
                <a:rPr lang="pt-BR" b="1" dirty="0" err="1">
                  <a:effectLst/>
                </a:rPr>
                <a:t>sit</a:t>
              </a:r>
              <a:r>
                <a:rPr lang="pt-BR" b="1" dirty="0">
                  <a:effectLst/>
                </a:rPr>
                <a:t> </a:t>
              </a:r>
              <a:r>
                <a:rPr lang="pt-BR" b="1" dirty="0" err="1">
                  <a:effectLst/>
                </a:rPr>
                <a:t>amet</a:t>
              </a:r>
              <a:endParaRPr lang="pt-BR" b="1" dirty="0"/>
            </a:p>
          </p:txBody>
        </p:sp>
        <p:sp>
          <p:nvSpPr>
            <p:cNvPr id="30" name="CaixaDeTexto 29">
              <a:extLst>
                <a:ext uri="{FF2B5EF4-FFF2-40B4-BE49-F238E27FC236}">
                  <a16:creationId xmlns:a16="http://schemas.microsoft.com/office/drawing/2014/main" id="{98D6D746-A8DD-63FE-8E32-0CA33056FA39}"/>
                </a:ext>
              </a:extLst>
            </p:cNvPr>
            <p:cNvSpPr txBox="1"/>
            <p:nvPr/>
          </p:nvSpPr>
          <p:spPr>
            <a:xfrm>
              <a:off x="6633274" y="3904533"/>
              <a:ext cx="3121093" cy="1569660"/>
            </a:xfrm>
            <a:prstGeom prst="rect">
              <a:avLst/>
            </a:prstGeom>
            <a:noFill/>
          </p:spPr>
          <p:txBody>
            <a:bodyPr wrap="square">
              <a:spAutoFit/>
            </a:bodyPr>
            <a:lstStyle/>
            <a:p>
              <a:r>
                <a:rPr lang="pt-BR" sz="1600">
                  <a:solidFill>
                    <a:schemeClr val="bg2">
                      <a:lumMod val="25000"/>
                    </a:schemeClr>
                  </a:solidFill>
                  <a:effectLst/>
                </a:rPr>
                <a:t>In </a:t>
              </a:r>
              <a:r>
                <a:rPr lang="pt-BR" sz="1600" err="1">
                  <a:solidFill>
                    <a:schemeClr val="bg2">
                      <a:lumMod val="25000"/>
                    </a:schemeClr>
                  </a:solidFill>
                  <a:effectLst/>
                </a:rPr>
                <a:t>pulvinar</a:t>
              </a:r>
              <a:r>
                <a:rPr lang="pt-BR" sz="1600">
                  <a:solidFill>
                    <a:schemeClr val="bg2">
                      <a:lumMod val="25000"/>
                    </a:schemeClr>
                  </a:solidFill>
                  <a:effectLst/>
                </a:rPr>
                <a:t> </a:t>
              </a:r>
              <a:r>
                <a:rPr lang="pt-BR" sz="1600" err="1">
                  <a:solidFill>
                    <a:schemeClr val="bg2">
                      <a:lumMod val="25000"/>
                    </a:schemeClr>
                  </a:solidFill>
                  <a:effectLst/>
                </a:rPr>
                <a:t>odio</a:t>
              </a:r>
              <a:r>
                <a:rPr lang="pt-BR" sz="1600">
                  <a:solidFill>
                    <a:schemeClr val="bg2">
                      <a:lumMod val="25000"/>
                    </a:schemeClr>
                  </a:solidFill>
                  <a:effectLst/>
                </a:rPr>
                <a:t> nunc, ut </a:t>
              </a:r>
              <a:r>
                <a:rPr lang="pt-BR" sz="1600" err="1">
                  <a:solidFill>
                    <a:schemeClr val="bg2">
                      <a:lumMod val="25000"/>
                    </a:schemeClr>
                  </a:solidFill>
                  <a:effectLst/>
                </a:rPr>
                <a:t>commodo</a:t>
              </a:r>
              <a:r>
                <a:rPr lang="pt-BR" sz="1600">
                  <a:solidFill>
                    <a:schemeClr val="bg2">
                      <a:lumMod val="25000"/>
                    </a:schemeClr>
                  </a:solidFill>
                  <a:effectLst/>
                </a:rPr>
                <a:t> </a:t>
              </a:r>
              <a:r>
                <a:rPr lang="pt-BR" sz="1600" err="1">
                  <a:solidFill>
                    <a:schemeClr val="bg2">
                      <a:lumMod val="25000"/>
                    </a:schemeClr>
                  </a:solidFill>
                  <a:effectLst/>
                </a:rPr>
                <a:t>lacus</a:t>
              </a:r>
              <a:r>
                <a:rPr lang="pt-BR" sz="1600">
                  <a:solidFill>
                    <a:schemeClr val="bg2">
                      <a:lumMod val="25000"/>
                    </a:schemeClr>
                  </a:solidFill>
                  <a:effectLst/>
                </a:rPr>
                <a:t> </a:t>
              </a:r>
              <a:r>
                <a:rPr lang="pt-BR" sz="1600" err="1">
                  <a:solidFill>
                    <a:schemeClr val="bg2">
                      <a:lumMod val="25000"/>
                    </a:schemeClr>
                  </a:solidFill>
                  <a:effectLst/>
                </a:rPr>
                <a:t>feugiat</a:t>
              </a:r>
              <a:r>
                <a:rPr lang="pt-BR" sz="1600">
                  <a:solidFill>
                    <a:schemeClr val="bg2">
                      <a:lumMod val="25000"/>
                    </a:schemeClr>
                  </a:solidFill>
                  <a:effectLst/>
                </a:rPr>
                <a:t> in. In </a:t>
              </a:r>
              <a:r>
                <a:rPr lang="pt-BR" sz="1600" err="1">
                  <a:solidFill>
                    <a:schemeClr val="bg2">
                      <a:lumMod val="25000"/>
                    </a:schemeClr>
                  </a:solidFill>
                  <a:effectLst/>
                </a:rPr>
                <a:t>imperdiet</a:t>
              </a:r>
              <a:r>
                <a:rPr lang="pt-BR" sz="1600">
                  <a:solidFill>
                    <a:schemeClr val="bg2">
                      <a:lumMod val="25000"/>
                    </a:schemeClr>
                  </a:solidFill>
                  <a:effectLst/>
                </a:rPr>
                <a:t> </a:t>
              </a:r>
              <a:r>
                <a:rPr lang="pt-BR" sz="1600" err="1">
                  <a:solidFill>
                    <a:schemeClr val="bg2">
                      <a:lumMod val="25000"/>
                    </a:schemeClr>
                  </a:solidFill>
                  <a:effectLst/>
                </a:rPr>
                <a:t>tortor</a:t>
              </a:r>
              <a:r>
                <a:rPr lang="pt-BR" sz="1600">
                  <a:solidFill>
                    <a:schemeClr val="bg2">
                      <a:lumMod val="25000"/>
                    </a:schemeClr>
                  </a:solidFill>
                  <a:effectLst/>
                </a:rPr>
                <a:t> ac </a:t>
              </a:r>
              <a:r>
                <a:rPr lang="pt-BR" sz="1600" err="1">
                  <a:solidFill>
                    <a:schemeClr val="bg2">
                      <a:lumMod val="25000"/>
                    </a:schemeClr>
                  </a:solidFill>
                  <a:effectLst/>
                </a:rPr>
                <a:t>risus</a:t>
              </a:r>
              <a:r>
                <a:rPr lang="pt-BR" sz="1600">
                  <a:solidFill>
                    <a:schemeClr val="bg2">
                      <a:lumMod val="25000"/>
                    </a:schemeClr>
                  </a:solidFill>
                  <a:effectLst/>
                </a:rPr>
                <a:t> </a:t>
              </a:r>
              <a:r>
                <a:rPr lang="pt-BR" sz="1600" err="1">
                  <a:solidFill>
                    <a:schemeClr val="bg2">
                      <a:lumMod val="25000"/>
                    </a:schemeClr>
                  </a:solidFill>
                  <a:effectLst/>
                </a:rPr>
                <a:t>hendrerit</a:t>
              </a:r>
              <a:r>
                <a:rPr lang="pt-BR" sz="1600">
                  <a:solidFill>
                    <a:schemeClr val="bg2">
                      <a:lumMod val="25000"/>
                    </a:schemeClr>
                  </a:solidFill>
                  <a:effectLst/>
                </a:rPr>
                <a:t> </a:t>
              </a:r>
              <a:r>
                <a:rPr lang="pt-BR" sz="1600" err="1">
                  <a:solidFill>
                    <a:schemeClr val="bg2">
                      <a:lumMod val="25000"/>
                    </a:schemeClr>
                  </a:solidFill>
                  <a:effectLst/>
                </a:rPr>
                <a:t>ultrices</a:t>
              </a:r>
              <a:r>
                <a:rPr lang="pt-BR" sz="1600">
                  <a:solidFill>
                    <a:schemeClr val="bg2">
                      <a:lumMod val="25000"/>
                    </a:schemeClr>
                  </a:solidFill>
                  <a:effectLst/>
                </a:rPr>
                <a:t>, </a:t>
              </a:r>
              <a:r>
                <a:rPr lang="pt-BR" sz="1600" err="1">
                  <a:solidFill>
                    <a:schemeClr val="bg2">
                      <a:lumMod val="25000"/>
                    </a:schemeClr>
                  </a:solidFill>
                  <a:effectLst/>
                </a:rPr>
                <a:t>suspendisse</a:t>
              </a:r>
              <a:r>
                <a:rPr lang="pt-BR" sz="1600">
                  <a:solidFill>
                    <a:schemeClr val="bg2">
                      <a:lumMod val="25000"/>
                    </a:schemeClr>
                  </a:solidFill>
                  <a:effectLst/>
                </a:rPr>
                <a:t> </a:t>
              </a:r>
              <a:r>
                <a:rPr lang="pt-BR" sz="1600" err="1">
                  <a:solidFill>
                    <a:schemeClr val="bg2">
                      <a:lumMod val="25000"/>
                    </a:schemeClr>
                  </a:solidFill>
                  <a:effectLst/>
                </a:rPr>
                <a:t>potenti</a:t>
              </a:r>
              <a:r>
                <a:rPr lang="pt-BR" sz="1600">
                  <a:solidFill>
                    <a:schemeClr val="bg2">
                      <a:lumMod val="25000"/>
                    </a:schemeClr>
                  </a:solidFill>
                  <a:effectLst/>
                </a:rPr>
                <a:t>. </a:t>
              </a:r>
              <a:r>
                <a:rPr lang="pt-BR" sz="1600" err="1">
                  <a:solidFill>
                    <a:schemeClr val="bg2">
                      <a:lumMod val="25000"/>
                    </a:schemeClr>
                  </a:solidFill>
                  <a:effectLst/>
                </a:rPr>
                <a:t>Maecenas</a:t>
              </a:r>
              <a:r>
                <a:rPr lang="pt-BR" sz="1600">
                  <a:solidFill>
                    <a:schemeClr val="bg2">
                      <a:lumMod val="25000"/>
                    </a:schemeClr>
                  </a:solidFill>
                  <a:effectLst/>
                </a:rPr>
                <a:t> vitae </a:t>
              </a:r>
              <a:r>
                <a:rPr lang="pt-BR" sz="1600" err="1">
                  <a:solidFill>
                    <a:schemeClr val="bg2">
                      <a:lumMod val="25000"/>
                    </a:schemeClr>
                  </a:solidFill>
                  <a:effectLst/>
                </a:rPr>
                <a:t>elit</a:t>
              </a:r>
              <a:r>
                <a:rPr lang="pt-BR" sz="1600">
                  <a:solidFill>
                    <a:schemeClr val="bg2">
                      <a:lumMod val="25000"/>
                    </a:schemeClr>
                  </a:solidFill>
                  <a:effectLst/>
                </a:rPr>
                <a:t> </a:t>
              </a:r>
              <a:r>
                <a:rPr lang="pt-BR" sz="1600" err="1">
                  <a:solidFill>
                    <a:schemeClr val="bg2">
                      <a:lumMod val="25000"/>
                    </a:schemeClr>
                  </a:solidFill>
                  <a:effectLst/>
                </a:rPr>
                <a:t>ligula</a:t>
              </a:r>
              <a:r>
                <a:rPr lang="pt-BR" sz="1600">
                  <a:solidFill>
                    <a:schemeClr val="bg2">
                      <a:lumMod val="25000"/>
                    </a:schemeClr>
                  </a:solidFill>
                  <a:effectLst/>
                </a:rPr>
                <a:t>. </a:t>
              </a:r>
              <a:r>
                <a:rPr lang="pt-BR" sz="1600" err="1">
                  <a:solidFill>
                    <a:schemeClr val="bg2">
                      <a:lumMod val="25000"/>
                    </a:schemeClr>
                  </a:solidFill>
                  <a:effectLst/>
                </a:rPr>
                <a:t>Sed</a:t>
              </a:r>
              <a:r>
                <a:rPr lang="pt-BR" sz="1600">
                  <a:solidFill>
                    <a:schemeClr val="bg2">
                      <a:lumMod val="25000"/>
                    </a:schemeClr>
                  </a:solidFill>
                  <a:effectLst/>
                </a:rPr>
                <a:t> </a:t>
              </a:r>
              <a:r>
                <a:rPr lang="pt-BR" sz="1600" err="1">
                  <a:solidFill>
                    <a:schemeClr val="bg2">
                      <a:lumMod val="25000"/>
                    </a:schemeClr>
                  </a:solidFill>
                  <a:effectLst/>
                </a:rPr>
                <a:t>sed</a:t>
              </a:r>
              <a:r>
                <a:rPr lang="pt-BR" sz="1600">
                  <a:solidFill>
                    <a:schemeClr val="bg2">
                      <a:lumMod val="25000"/>
                    </a:schemeClr>
                  </a:solidFill>
                  <a:effectLst/>
                </a:rPr>
                <a:t> </a:t>
              </a:r>
              <a:r>
                <a:rPr lang="pt-BR" sz="1600" err="1">
                  <a:solidFill>
                    <a:schemeClr val="bg2">
                      <a:lumMod val="25000"/>
                    </a:schemeClr>
                  </a:solidFill>
                  <a:effectLst/>
                </a:rPr>
                <a:t>turpis</a:t>
              </a:r>
              <a:r>
                <a:rPr lang="pt-BR" sz="1600">
                  <a:solidFill>
                    <a:schemeClr val="bg2">
                      <a:lumMod val="25000"/>
                    </a:schemeClr>
                  </a:solidFill>
                  <a:effectLst/>
                </a:rPr>
                <a:t> </a:t>
              </a:r>
              <a:r>
                <a:rPr lang="pt-BR" sz="1600" err="1">
                  <a:solidFill>
                    <a:schemeClr val="bg2">
                      <a:lumMod val="25000"/>
                    </a:schemeClr>
                  </a:solidFill>
                  <a:effectLst/>
                </a:rPr>
                <a:t>purus</a:t>
              </a:r>
              <a:r>
                <a:rPr lang="pt-BR" sz="1600">
                  <a:solidFill>
                    <a:schemeClr val="bg2">
                      <a:lumMod val="25000"/>
                    </a:schemeClr>
                  </a:solidFill>
                  <a:effectLst/>
                </a:rPr>
                <a:t>, </a:t>
              </a:r>
              <a:r>
                <a:rPr lang="pt-BR" sz="1600" err="1">
                  <a:solidFill>
                    <a:schemeClr val="bg2">
                      <a:lumMod val="25000"/>
                    </a:schemeClr>
                  </a:solidFill>
                  <a:effectLst/>
                </a:rPr>
                <a:t>nam</a:t>
              </a:r>
              <a:r>
                <a:rPr lang="pt-BR" sz="1600">
                  <a:solidFill>
                    <a:schemeClr val="bg2">
                      <a:lumMod val="25000"/>
                    </a:schemeClr>
                  </a:solidFill>
                  <a:effectLst/>
                </a:rPr>
                <a:t> in </a:t>
              </a:r>
              <a:r>
                <a:rPr lang="pt-BR" sz="1600" err="1">
                  <a:solidFill>
                    <a:schemeClr val="bg2">
                      <a:lumMod val="25000"/>
                    </a:schemeClr>
                  </a:solidFill>
                  <a:effectLst/>
                </a:rPr>
                <a:t>enim</a:t>
              </a:r>
              <a:r>
                <a:rPr lang="pt-BR" sz="1600">
                  <a:solidFill>
                    <a:schemeClr val="bg2">
                      <a:lumMod val="25000"/>
                    </a:schemeClr>
                  </a:solidFill>
                  <a:effectLst/>
                </a:rPr>
                <a:t> </a:t>
              </a:r>
              <a:r>
                <a:rPr lang="pt-BR" sz="1600" err="1">
                  <a:solidFill>
                    <a:schemeClr val="bg2">
                      <a:lumMod val="25000"/>
                    </a:schemeClr>
                  </a:solidFill>
                  <a:effectLst/>
                </a:rPr>
                <a:t>metus</a:t>
              </a:r>
              <a:r>
                <a:rPr lang="pt-BR" sz="1600">
                  <a:solidFill>
                    <a:schemeClr val="bg2">
                      <a:lumMod val="25000"/>
                    </a:schemeClr>
                  </a:solidFill>
                  <a:effectLst/>
                </a:rPr>
                <a:t>.</a:t>
              </a:r>
            </a:p>
          </p:txBody>
        </p:sp>
        <p:pic>
          <p:nvPicPr>
            <p:cNvPr id="35" name="Imagem 34" descr="Ícone&#10;&#10;Descrição gerada automaticamente">
              <a:extLst>
                <a:ext uri="{FF2B5EF4-FFF2-40B4-BE49-F238E27FC236}">
                  <a16:creationId xmlns:a16="http://schemas.microsoft.com/office/drawing/2014/main" id="{91773070-03F8-FC29-1003-B6F5E631ED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33274" y="1315717"/>
              <a:ext cx="3121093" cy="1743627"/>
            </a:xfrm>
            <a:prstGeom prst="rect">
              <a:avLst/>
            </a:prstGeom>
          </p:spPr>
        </p:pic>
        <p:grpSp>
          <p:nvGrpSpPr>
            <p:cNvPr id="5" name="Agrupar 4">
              <a:extLst>
                <a:ext uri="{FF2B5EF4-FFF2-40B4-BE49-F238E27FC236}">
                  <a16:creationId xmlns:a16="http://schemas.microsoft.com/office/drawing/2014/main" id="{4B28979D-5B02-86D8-C850-A399CB3C8E66}"/>
                </a:ext>
              </a:extLst>
            </p:cNvPr>
            <p:cNvGrpSpPr/>
            <p:nvPr/>
          </p:nvGrpSpPr>
          <p:grpSpPr>
            <a:xfrm>
              <a:off x="5882639" y="1315717"/>
              <a:ext cx="371475" cy="4158476"/>
              <a:chOff x="5882639" y="1315717"/>
              <a:chExt cx="371475" cy="4158476"/>
            </a:xfrm>
          </p:grpSpPr>
          <p:cxnSp>
            <p:nvCxnSpPr>
              <p:cNvPr id="18" name="Conector reto 17">
                <a:extLst>
                  <a:ext uri="{FF2B5EF4-FFF2-40B4-BE49-F238E27FC236}">
                    <a16:creationId xmlns:a16="http://schemas.microsoft.com/office/drawing/2014/main" id="{74F29070-378E-C9FD-3801-F5EBEDB2F4E7}"/>
                  </a:ext>
                </a:extLst>
              </p:cNvPr>
              <p:cNvCxnSpPr>
                <a:cxnSpLocks/>
              </p:cNvCxnSpPr>
              <p:nvPr/>
            </p:nvCxnSpPr>
            <p:spPr>
              <a:xfrm>
                <a:off x="6068377" y="1315717"/>
                <a:ext cx="0" cy="4158476"/>
              </a:xfrm>
              <a:prstGeom prst="line">
                <a:avLst/>
              </a:prstGeom>
              <a:ln w="19050">
                <a:solidFill>
                  <a:schemeClr val="accent3">
                    <a:lumMod val="90000"/>
                  </a:schemeClr>
                </a:solidFill>
              </a:ln>
            </p:spPr>
            <p:style>
              <a:lnRef idx="1">
                <a:schemeClr val="accent1"/>
              </a:lnRef>
              <a:fillRef idx="0">
                <a:schemeClr val="accent1"/>
              </a:fillRef>
              <a:effectRef idx="0">
                <a:schemeClr val="accent1"/>
              </a:effectRef>
              <a:fontRef idx="minor">
                <a:schemeClr val="tx1"/>
              </a:fontRef>
            </p:style>
          </p:cxnSp>
          <p:sp>
            <p:nvSpPr>
              <p:cNvPr id="19" name="Elipse 18">
                <a:extLst>
                  <a:ext uri="{FF2B5EF4-FFF2-40B4-BE49-F238E27FC236}">
                    <a16:creationId xmlns:a16="http://schemas.microsoft.com/office/drawing/2014/main" id="{3AE344F6-D0F6-A548-FA24-64AC3892F27C}"/>
                  </a:ext>
                </a:extLst>
              </p:cNvPr>
              <p:cNvSpPr/>
              <p:nvPr/>
            </p:nvSpPr>
            <p:spPr>
              <a:xfrm>
                <a:off x="5882639" y="3209218"/>
                <a:ext cx="371475" cy="371475"/>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 name="Sinal de Multiplicação 2">
                <a:extLst>
                  <a:ext uri="{FF2B5EF4-FFF2-40B4-BE49-F238E27FC236}">
                    <a16:creationId xmlns:a16="http://schemas.microsoft.com/office/drawing/2014/main" id="{0451717F-E3C5-E2FE-A929-607E3791F110}"/>
                  </a:ext>
                </a:extLst>
              </p:cNvPr>
              <p:cNvSpPr/>
              <p:nvPr/>
            </p:nvSpPr>
            <p:spPr>
              <a:xfrm>
                <a:off x="5954553" y="3281132"/>
                <a:ext cx="227646" cy="227646"/>
              </a:xfrm>
              <a:prstGeom prst="mathMultiply">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n>
                    <a:solidFill>
                      <a:schemeClr val="bg1"/>
                    </a:solidFill>
                  </a:ln>
                  <a:solidFill>
                    <a:schemeClr val="bg1"/>
                  </a:solidFill>
                </a:endParaRPr>
              </a:p>
            </p:txBody>
          </p:sp>
        </p:grpSp>
      </p:grpSp>
    </p:spTree>
    <p:extLst>
      <p:ext uri="{BB962C8B-B14F-4D97-AF65-F5344CB8AC3E}">
        <p14:creationId xmlns:p14="http://schemas.microsoft.com/office/powerpoint/2010/main" val="36075040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8" name="Agrupar 7">
            <a:extLst>
              <a:ext uri="{FF2B5EF4-FFF2-40B4-BE49-F238E27FC236}">
                <a16:creationId xmlns:a16="http://schemas.microsoft.com/office/drawing/2014/main" id="{A2E39CD4-271F-A9A1-3C21-B786A9BD9AF8}"/>
              </a:ext>
            </a:extLst>
          </p:cNvPr>
          <p:cNvGrpSpPr/>
          <p:nvPr/>
        </p:nvGrpSpPr>
        <p:grpSpPr>
          <a:xfrm>
            <a:off x="12639638" y="539973"/>
            <a:ext cx="3543790" cy="1373961"/>
            <a:chOff x="12639639" y="382815"/>
            <a:chExt cx="3543790" cy="1373961"/>
          </a:xfrm>
        </p:grpSpPr>
        <p:sp>
          <p:nvSpPr>
            <p:cNvPr id="13" name="Balão de Fala: Retângulo 12">
              <a:extLst>
                <a:ext uri="{FF2B5EF4-FFF2-40B4-BE49-F238E27FC236}">
                  <a16:creationId xmlns:a16="http://schemas.microsoft.com/office/drawing/2014/main" id="{EA359E32-56CA-5624-AC9E-ABC7275E6D6E}"/>
                </a:ext>
              </a:extLst>
            </p:cNvPr>
            <p:cNvSpPr/>
            <p:nvPr/>
          </p:nvSpPr>
          <p:spPr>
            <a:xfrm rot="5400000">
              <a:off x="13724553" y="-702099"/>
              <a:ext cx="1373961" cy="3543790"/>
            </a:xfrm>
            <a:prstGeom prst="wedgeRectCallout">
              <a:avLst>
                <a:gd name="adj1" fmla="val -20343"/>
                <a:gd name="adj2" fmla="val 61591"/>
              </a:avLst>
            </a:prstGeom>
            <a:solidFill>
              <a:schemeClr val="bg1"/>
            </a:solidFill>
            <a:ln>
              <a:solidFill>
                <a:srgbClr val="4A5E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400"/>
            </a:p>
          </p:txBody>
        </p:sp>
        <p:sp>
          <p:nvSpPr>
            <p:cNvPr id="14" name="CaixaDeTexto 13">
              <a:extLst>
                <a:ext uri="{FF2B5EF4-FFF2-40B4-BE49-F238E27FC236}">
                  <a16:creationId xmlns:a16="http://schemas.microsoft.com/office/drawing/2014/main" id="{7DCF10ED-1D49-7185-52CF-9D8178967FA1}"/>
                </a:ext>
              </a:extLst>
            </p:cNvPr>
            <p:cNvSpPr txBox="1"/>
            <p:nvPr/>
          </p:nvSpPr>
          <p:spPr>
            <a:xfrm>
              <a:off x="12816114" y="638629"/>
              <a:ext cx="3222172" cy="738664"/>
            </a:xfrm>
            <a:prstGeom prst="rect">
              <a:avLst/>
            </a:prstGeom>
            <a:noFill/>
          </p:spPr>
          <p:txBody>
            <a:bodyPr wrap="square" rtlCol="0">
              <a:spAutoFit/>
            </a:bodyPr>
            <a:lstStyle/>
            <a:p>
              <a:r>
                <a:rPr lang="pt-BR" sz="1400">
                  <a:solidFill>
                    <a:srgbClr val="4A5E85"/>
                  </a:solidFill>
                </a:rPr>
                <a:t>Componente:</a:t>
              </a:r>
            </a:p>
            <a:p>
              <a:endParaRPr lang="pt-BR" sz="1400">
                <a:solidFill>
                  <a:srgbClr val="4A5E85"/>
                </a:solidFill>
              </a:endParaRPr>
            </a:p>
            <a:p>
              <a:r>
                <a:rPr lang="pt-BR" sz="1400" b="1">
                  <a:solidFill>
                    <a:srgbClr val="4A5E85"/>
                  </a:solidFill>
                </a:rPr>
                <a:t>Card pergunta-resposta</a:t>
              </a:r>
            </a:p>
          </p:txBody>
        </p:sp>
      </p:grpSp>
      <p:grpSp>
        <p:nvGrpSpPr>
          <p:cNvPr id="15" name="Agrupar 14">
            <a:extLst>
              <a:ext uri="{FF2B5EF4-FFF2-40B4-BE49-F238E27FC236}">
                <a16:creationId xmlns:a16="http://schemas.microsoft.com/office/drawing/2014/main" id="{16D28C03-BCB2-4C54-B8F8-F57A28D29A58}"/>
              </a:ext>
            </a:extLst>
          </p:cNvPr>
          <p:cNvGrpSpPr/>
          <p:nvPr/>
        </p:nvGrpSpPr>
        <p:grpSpPr>
          <a:xfrm>
            <a:off x="12639639" y="2059216"/>
            <a:ext cx="3543790" cy="2396674"/>
            <a:chOff x="12639639" y="382816"/>
            <a:chExt cx="3543790" cy="2396674"/>
          </a:xfrm>
        </p:grpSpPr>
        <p:sp>
          <p:nvSpPr>
            <p:cNvPr id="16" name="Balão de Fala: Retângulo 15">
              <a:extLst>
                <a:ext uri="{FF2B5EF4-FFF2-40B4-BE49-F238E27FC236}">
                  <a16:creationId xmlns:a16="http://schemas.microsoft.com/office/drawing/2014/main" id="{C429222B-4F05-71C8-BA1A-B08440D7E858}"/>
                </a:ext>
              </a:extLst>
            </p:cNvPr>
            <p:cNvSpPr/>
            <p:nvPr/>
          </p:nvSpPr>
          <p:spPr>
            <a:xfrm rot="5400000">
              <a:off x="13213197" y="-190742"/>
              <a:ext cx="2396674" cy="3543790"/>
            </a:xfrm>
            <a:prstGeom prst="wedgeRectCallout">
              <a:avLst>
                <a:gd name="adj1" fmla="val -20343"/>
                <a:gd name="adj2" fmla="val 61591"/>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400"/>
            </a:p>
          </p:txBody>
        </p:sp>
        <p:sp>
          <p:nvSpPr>
            <p:cNvPr id="17" name="CaixaDeTexto 16">
              <a:extLst>
                <a:ext uri="{FF2B5EF4-FFF2-40B4-BE49-F238E27FC236}">
                  <a16:creationId xmlns:a16="http://schemas.microsoft.com/office/drawing/2014/main" id="{CC4EA80A-8766-BE1B-4DEF-91149C8246D1}"/>
                </a:ext>
              </a:extLst>
            </p:cNvPr>
            <p:cNvSpPr txBox="1"/>
            <p:nvPr/>
          </p:nvSpPr>
          <p:spPr>
            <a:xfrm>
              <a:off x="12816114" y="638629"/>
              <a:ext cx="3222172" cy="1815882"/>
            </a:xfrm>
            <a:prstGeom prst="rect">
              <a:avLst/>
            </a:prstGeom>
            <a:noFill/>
          </p:spPr>
          <p:txBody>
            <a:bodyPr wrap="square" rtlCol="0">
              <a:spAutoFit/>
            </a:bodyPr>
            <a:lstStyle/>
            <a:p>
              <a:r>
                <a:rPr lang="pt-BR" sz="1400">
                  <a:solidFill>
                    <a:schemeClr val="bg1"/>
                  </a:solidFill>
                </a:rPr>
                <a:t>Orientações para professor/LXD:</a:t>
              </a:r>
            </a:p>
            <a:p>
              <a:endParaRPr lang="pt-BR" sz="1400">
                <a:solidFill>
                  <a:schemeClr val="bg1"/>
                </a:solidFill>
              </a:endParaRPr>
            </a:p>
            <a:p>
              <a:pPr marL="285750" indent="-285750">
                <a:buFont typeface="Arial" panose="020B0604020202020204" pitchFamily="34" charset="0"/>
                <a:buChar char="•"/>
              </a:pPr>
              <a:r>
                <a:rPr lang="pt-BR" sz="1400">
                  <a:solidFill>
                    <a:schemeClr val="bg1"/>
                  </a:solidFill>
                </a:rPr>
                <a:t>O recurso está agrupado. Para ajustar a caixa de texto, aumente a linha apenas na respectiva camada.</a:t>
              </a:r>
            </a:p>
            <a:p>
              <a:pPr marL="285750" indent="-285750">
                <a:buFont typeface="Arial" panose="020B0604020202020204" pitchFamily="34" charset="0"/>
                <a:buChar char="•"/>
              </a:pPr>
              <a:r>
                <a:rPr lang="pt-BR" sz="1400">
                  <a:solidFill>
                    <a:schemeClr val="bg1"/>
                  </a:solidFill>
                </a:rPr>
                <a:t>Para ajustar a caixa, selecione apenas a parte inferior e utilize o mouse para aumentá-la para baixo.</a:t>
              </a:r>
            </a:p>
          </p:txBody>
        </p:sp>
      </p:grpSp>
      <p:grpSp>
        <p:nvGrpSpPr>
          <p:cNvPr id="12" name="Agrupar 11">
            <a:extLst>
              <a:ext uri="{FF2B5EF4-FFF2-40B4-BE49-F238E27FC236}">
                <a16:creationId xmlns:a16="http://schemas.microsoft.com/office/drawing/2014/main" id="{2CDCED62-D47A-63B3-3DA0-6F064A562F08}"/>
              </a:ext>
            </a:extLst>
          </p:cNvPr>
          <p:cNvGrpSpPr/>
          <p:nvPr/>
        </p:nvGrpSpPr>
        <p:grpSpPr>
          <a:xfrm>
            <a:off x="1019175" y="710880"/>
            <a:ext cx="10153650" cy="5191903"/>
            <a:chOff x="1019175" y="710880"/>
            <a:chExt cx="10153650" cy="5191903"/>
          </a:xfrm>
        </p:grpSpPr>
        <p:grpSp>
          <p:nvGrpSpPr>
            <p:cNvPr id="10" name="Agrupar 9">
              <a:extLst>
                <a:ext uri="{FF2B5EF4-FFF2-40B4-BE49-F238E27FC236}">
                  <a16:creationId xmlns:a16="http://schemas.microsoft.com/office/drawing/2014/main" id="{29FC462C-B99C-1339-5D30-FCCB536A2DB4}"/>
                </a:ext>
              </a:extLst>
            </p:cNvPr>
            <p:cNvGrpSpPr/>
            <p:nvPr/>
          </p:nvGrpSpPr>
          <p:grpSpPr>
            <a:xfrm>
              <a:off x="1019175" y="710880"/>
              <a:ext cx="10153650" cy="2384131"/>
              <a:chOff x="1019175" y="295025"/>
              <a:chExt cx="10153650" cy="2384131"/>
            </a:xfrm>
          </p:grpSpPr>
          <p:grpSp>
            <p:nvGrpSpPr>
              <p:cNvPr id="6" name="Agrupar 5">
                <a:extLst>
                  <a:ext uri="{FF2B5EF4-FFF2-40B4-BE49-F238E27FC236}">
                    <a16:creationId xmlns:a16="http://schemas.microsoft.com/office/drawing/2014/main" id="{28DF1BA2-9CF3-2CCE-705A-208EDF41FA60}"/>
                  </a:ext>
                </a:extLst>
              </p:cNvPr>
              <p:cNvGrpSpPr/>
              <p:nvPr/>
            </p:nvGrpSpPr>
            <p:grpSpPr>
              <a:xfrm>
                <a:off x="1019175" y="584199"/>
                <a:ext cx="10153650" cy="2094957"/>
                <a:chOff x="1019175" y="584199"/>
                <a:chExt cx="10153650" cy="2094957"/>
              </a:xfrm>
            </p:grpSpPr>
            <p:sp>
              <p:nvSpPr>
                <p:cNvPr id="2" name="Retângulo 1">
                  <a:extLst>
                    <a:ext uri="{FF2B5EF4-FFF2-40B4-BE49-F238E27FC236}">
                      <a16:creationId xmlns:a16="http://schemas.microsoft.com/office/drawing/2014/main" id="{B7836F99-69C1-0BC9-2E4B-0F3D97BB860D}"/>
                    </a:ext>
                  </a:extLst>
                </p:cNvPr>
                <p:cNvSpPr/>
                <p:nvPr/>
              </p:nvSpPr>
              <p:spPr>
                <a:xfrm>
                  <a:off x="1019175" y="584199"/>
                  <a:ext cx="10153650" cy="2094957"/>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 name="CaixaDeTexto 4">
                  <a:extLst>
                    <a:ext uri="{FF2B5EF4-FFF2-40B4-BE49-F238E27FC236}">
                      <a16:creationId xmlns:a16="http://schemas.microsoft.com/office/drawing/2014/main" id="{097BEE3F-8619-6353-243F-96A822871875}"/>
                    </a:ext>
                  </a:extLst>
                </p:cNvPr>
                <p:cNvSpPr txBox="1"/>
                <p:nvPr/>
              </p:nvSpPr>
              <p:spPr>
                <a:xfrm>
                  <a:off x="1647825" y="1384699"/>
                  <a:ext cx="8896350" cy="707886"/>
                </a:xfrm>
                <a:prstGeom prst="rect">
                  <a:avLst/>
                </a:prstGeom>
                <a:noFill/>
              </p:spPr>
              <p:txBody>
                <a:bodyPr wrap="square" rtlCol="0">
                  <a:spAutoFit/>
                </a:bodyPr>
                <a:lstStyle/>
                <a:p>
                  <a:r>
                    <a:rPr lang="pt-BR" sz="2000" dirty="0">
                      <a:solidFill>
                        <a:schemeClr val="bg1"/>
                      </a:solidFill>
                    </a:rPr>
                    <a:t>Lorem ipsum </a:t>
                  </a:r>
                  <a:r>
                    <a:rPr lang="pt-BR" sz="2000" dirty="0" err="1">
                      <a:solidFill>
                        <a:schemeClr val="bg1"/>
                      </a:solidFill>
                    </a:rPr>
                    <a:t>dolor</a:t>
                  </a:r>
                  <a:r>
                    <a:rPr lang="pt-BR" sz="2000" dirty="0">
                      <a:solidFill>
                        <a:schemeClr val="bg1"/>
                      </a:solidFill>
                    </a:rPr>
                    <a:t> </a:t>
                  </a:r>
                  <a:r>
                    <a:rPr lang="pt-BR" sz="2000" dirty="0" err="1">
                      <a:solidFill>
                        <a:schemeClr val="bg1"/>
                      </a:solidFill>
                    </a:rPr>
                    <a:t>sit</a:t>
                  </a:r>
                  <a:r>
                    <a:rPr lang="pt-BR" sz="2000" dirty="0">
                      <a:solidFill>
                        <a:schemeClr val="bg1"/>
                      </a:solidFill>
                    </a:rPr>
                    <a:t> </a:t>
                  </a:r>
                  <a:r>
                    <a:rPr lang="pt-BR" sz="2000" dirty="0" err="1">
                      <a:solidFill>
                        <a:schemeClr val="bg1"/>
                      </a:solidFill>
                    </a:rPr>
                    <a:t>amet</a:t>
                  </a:r>
                  <a:r>
                    <a:rPr lang="pt-BR" sz="2000" dirty="0">
                      <a:solidFill>
                        <a:schemeClr val="bg1"/>
                      </a:solidFill>
                    </a:rPr>
                    <a:t>, </a:t>
                  </a:r>
                  <a:r>
                    <a:rPr lang="pt-BR" sz="2000" dirty="0" err="1">
                      <a:solidFill>
                        <a:schemeClr val="bg1"/>
                      </a:solidFill>
                    </a:rPr>
                    <a:t>consectur</a:t>
                  </a:r>
                  <a:r>
                    <a:rPr lang="pt-BR" sz="2000" dirty="0">
                      <a:solidFill>
                        <a:schemeClr val="bg1"/>
                      </a:solidFill>
                    </a:rPr>
                    <a:t> </a:t>
                  </a:r>
                  <a:r>
                    <a:rPr lang="pt-BR" sz="2000" dirty="0" err="1">
                      <a:solidFill>
                        <a:schemeClr val="bg1"/>
                      </a:solidFill>
                    </a:rPr>
                    <a:t>adipiscing</a:t>
                  </a:r>
                  <a:r>
                    <a:rPr lang="pt-BR" sz="2000" dirty="0">
                      <a:solidFill>
                        <a:schemeClr val="bg1"/>
                      </a:solidFill>
                    </a:rPr>
                    <a:t> </a:t>
                  </a:r>
                  <a:r>
                    <a:rPr lang="pt-BR" sz="2000" dirty="0" err="1">
                      <a:solidFill>
                        <a:schemeClr val="bg1"/>
                      </a:solidFill>
                    </a:rPr>
                    <a:t>elit</a:t>
                  </a:r>
                  <a:r>
                    <a:rPr lang="pt-BR" sz="2000" dirty="0">
                      <a:solidFill>
                        <a:schemeClr val="bg1"/>
                      </a:solidFill>
                    </a:rPr>
                    <a:t>. </a:t>
                  </a:r>
                  <a:r>
                    <a:rPr lang="pt-BR" sz="2000" dirty="0" err="1">
                      <a:solidFill>
                        <a:schemeClr val="bg1"/>
                      </a:solidFill>
                    </a:rPr>
                    <a:t>Donec</a:t>
                  </a:r>
                  <a:r>
                    <a:rPr lang="pt-BR" sz="2000" dirty="0">
                      <a:solidFill>
                        <a:schemeClr val="bg1"/>
                      </a:solidFill>
                    </a:rPr>
                    <a:t> gravida </a:t>
                  </a:r>
                  <a:r>
                    <a:rPr lang="pt-BR" sz="2000" dirty="0" err="1">
                      <a:solidFill>
                        <a:schemeClr val="bg1"/>
                      </a:solidFill>
                    </a:rPr>
                    <a:t>vehicula</a:t>
                  </a:r>
                  <a:r>
                    <a:rPr lang="pt-BR" sz="2000" dirty="0">
                      <a:solidFill>
                        <a:schemeClr val="bg1"/>
                      </a:solidFill>
                    </a:rPr>
                    <a:t> </a:t>
                  </a:r>
                  <a:r>
                    <a:rPr lang="pt-BR" sz="2000" dirty="0" err="1">
                      <a:solidFill>
                        <a:schemeClr val="bg1"/>
                      </a:solidFill>
                    </a:rPr>
                    <a:t>sollicitudin</a:t>
                  </a:r>
                  <a:r>
                    <a:rPr lang="pt-BR" sz="2000" dirty="0">
                      <a:solidFill>
                        <a:schemeClr val="bg1"/>
                      </a:solidFill>
                    </a:rPr>
                    <a:t>?</a:t>
                  </a:r>
                </a:p>
              </p:txBody>
            </p:sp>
          </p:grpSp>
          <p:pic>
            <p:nvPicPr>
              <p:cNvPr id="9" name="Imagem 8">
                <a:extLst>
                  <a:ext uri="{FF2B5EF4-FFF2-40B4-BE49-F238E27FC236}">
                    <a16:creationId xmlns:a16="http://schemas.microsoft.com/office/drawing/2014/main" id="{F83AA3B3-761C-3985-A290-51B37B3A07E8}"/>
                  </a:ext>
                </a:extLst>
              </p:cNvPr>
              <p:cNvPicPr>
                <a:picLocks noChangeAspect="1"/>
              </p:cNvPicPr>
              <p:nvPr/>
            </p:nvPicPr>
            <p:blipFill rotWithShape="1">
              <a:blip r:embed="rId2">
                <a:duotone>
                  <a:schemeClr val="accent1">
                    <a:shade val="45000"/>
                    <a:satMod val="135000"/>
                  </a:schemeClr>
                  <a:prstClr val="white"/>
                </a:duotone>
              </a:blip>
              <a:srcRect l="4783" t="12189" r="5958" b="12853"/>
              <a:stretch/>
            </p:blipFill>
            <p:spPr>
              <a:xfrm>
                <a:off x="1495742" y="295025"/>
                <a:ext cx="617147" cy="612490"/>
              </a:xfrm>
              <a:prstGeom prst="ellipse">
                <a:avLst/>
              </a:prstGeom>
            </p:spPr>
          </p:pic>
        </p:grpSp>
        <p:grpSp>
          <p:nvGrpSpPr>
            <p:cNvPr id="3" name="Agrupar 2">
              <a:extLst>
                <a:ext uri="{FF2B5EF4-FFF2-40B4-BE49-F238E27FC236}">
                  <a16:creationId xmlns:a16="http://schemas.microsoft.com/office/drawing/2014/main" id="{367FA9F5-7A3F-7AF8-2F94-182F3921FC7D}"/>
                </a:ext>
              </a:extLst>
            </p:cNvPr>
            <p:cNvGrpSpPr/>
            <p:nvPr/>
          </p:nvGrpSpPr>
          <p:grpSpPr>
            <a:xfrm>
              <a:off x="1019175" y="3095012"/>
              <a:ext cx="10153650" cy="2807771"/>
              <a:chOff x="1041187" y="3010264"/>
              <a:chExt cx="10153650" cy="2807771"/>
            </a:xfrm>
          </p:grpSpPr>
          <p:sp>
            <p:nvSpPr>
              <p:cNvPr id="4" name="Retângulo 3">
                <a:extLst>
                  <a:ext uri="{FF2B5EF4-FFF2-40B4-BE49-F238E27FC236}">
                    <a16:creationId xmlns:a16="http://schemas.microsoft.com/office/drawing/2014/main" id="{E77EA971-D378-20E4-95D5-399B66B97B01}"/>
                  </a:ext>
                </a:extLst>
              </p:cNvPr>
              <p:cNvSpPr/>
              <p:nvPr/>
            </p:nvSpPr>
            <p:spPr>
              <a:xfrm>
                <a:off x="1041187" y="3010264"/>
                <a:ext cx="10153650" cy="2807771"/>
              </a:xfrm>
              <a:prstGeom prst="rect">
                <a:avLst/>
              </a:prstGeom>
              <a:solidFill>
                <a:schemeClr val="accent3"/>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CaixaDeTexto 6">
                <a:extLst>
                  <a:ext uri="{FF2B5EF4-FFF2-40B4-BE49-F238E27FC236}">
                    <a16:creationId xmlns:a16="http://schemas.microsoft.com/office/drawing/2014/main" id="{A1804E4C-3C91-5B51-5377-8DB3CEF67F02}"/>
                  </a:ext>
                </a:extLst>
              </p:cNvPr>
              <p:cNvSpPr txBox="1"/>
              <p:nvPr/>
            </p:nvSpPr>
            <p:spPr>
              <a:xfrm>
                <a:off x="1688886" y="3475523"/>
                <a:ext cx="8896349" cy="369332"/>
              </a:xfrm>
              <a:prstGeom prst="rect">
                <a:avLst/>
              </a:prstGeom>
              <a:noFill/>
            </p:spPr>
            <p:txBody>
              <a:bodyPr wrap="square" rtlCol="0">
                <a:spAutoFit/>
              </a:bodyPr>
              <a:lstStyle/>
              <a:p>
                <a:r>
                  <a:rPr lang="pt-BR" b="1"/>
                  <a:t>Resposta</a:t>
                </a:r>
              </a:p>
            </p:txBody>
          </p:sp>
          <p:sp>
            <p:nvSpPr>
              <p:cNvPr id="11" name="CaixaDeTexto 10">
                <a:extLst>
                  <a:ext uri="{FF2B5EF4-FFF2-40B4-BE49-F238E27FC236}">
                    <a16:creationId xmlns:a16="http://schemas.microsoft.com/office/drawing/2014/main" id="{77137AEC-D4C8-1C41-69B6-1B241305E0E9}"/>
                  </a:ext>
                </a:extLst>
              </p:cNvPr>
              <p:cNvSpPr txBox="1"/>
              <p:nvPr/>
            </p:nvSpPr>
            <p:spPr>
              <a:xfrm>
                <a:off x="1688887" y="3988381"/>
                <a:ext cx="8896350" cy="1200329"/>
              </a:xfrm>
              <a:prstGeom prst="rect">
                <a:avLst/>
              </a:prstGeom>
              <a:noFill/>
            </p:spPr>
            <p:txBody>
              <a:bodyPr wrap="square" rtlCol="0">
                <a:spAutoFit/>
              </a:bodyPr>
              <a:lstStyle/>
              <a:p>
                <a:r>
                  <a:rPr lang="pt-BR" dirty="0">
                    <a:solidFill>
                      <a:schemeClr val="bg2">
                        <a:lumMod val="25000"/>
                      </a:schemeClr>
                    </a:solidFill>
                    <a:effectLst/>
                  </a:rPr>
                  <a:t>Lorem ipsum </a:t>
                </a:r>
                <a:r>
                  <a:rPr lang="pt-BR" dirty="0" err="1">
                    <a:solidFill>
                      <a:schemeClr val="bg2">
                        <a:lumMod val="25000"/>
                      </a:schemeClr>
                    </a:solidFill>
                    <a:effectLst/>
                  </a:rPr>
                  <a:t>dolor</a:t>
                </a:r>
                <a:r>
                  <a:rPr lang="pt-BR" dirty="0">
                    <a:solidFill>
                      <a:schemeClr val="bg2">
                        <a:lumMod val="25000"/>
                      </a:schemeClr>
                    </a:solidFill>
                    <a:effectLst/>
                  </a:rPr>
                  <a:t> </a:t>
                </a:r>
                <a:r>
                  <a:rPr lang="pt-BR" dirty="0" err="1">
                    <a:solidFill>
                      <a:schemeClr val="bg2">
                        <a:lumMod val="25000"/>
                      </a:schemeClr>
                    </a:solidFill>
                    <a:effectLst/>
                  </a:rPr>
                  <a:t>sit</a:t>
                </a:r>
                <a:r>
                  <a:rPr lang="pt-BR" dirty="0">
                    <a:solidFill>
                      <a:schemeClr val="bg2">
                        <a:lumMod val="25000"/>
                      </a:schemeClr>
                    </a:solidFill>
                    <a:effectLst/>
                  </a:rPr>
                  <a:t> </a:t>
                </a:r>
                <a:r>
                  <a:rPr lang="pt-BR" dirty="0" err="1">
                    <a:solidFill>
                      <a:schemeClr val="bg2">
                        <a:lumMod val="25000"/>
                      </a:schemeClr>
                    </a:solidFill>
                    <a:effectLst/>
                  </a:rPr>
                  <a:t>amet</a:t>
                </a:r>
                <a:r>
                  <a:rPr lang="pt-BR" dirty="0">
                    <a:solidFill>
                      <a:schemeClr val="bg2">
                        <a:lumMod val="25000"/>
                      </a:schemeClr>
                    </a:solidFill>
                    <a:effectLst/>
                  </a:rPr>
                  <a:t>, </a:t>
                </a:r>
                <a:r>
                  <a:rPr lang="pt-BR" dirty="0" err="1">
                    <a:solidFill>
                      <a:schemeClr val="bg2">
                        <a:lumMod val="25000"/>
                      </a:schemeClr>
                    </a:solidFill>
                    <a:effectLst/>
                  </a:rPr>
                  <a:t>consectetur</a:t>
                </a:r>
                <a:r>
                  <a:rPr lang="pt-BR" dirty="0">
                    <a:solidFill>
                      <a:schemeClr val="bg2">
                        <a:lumMod val="25000"/>
                      </a:schemeClr>
                    </a:solidFill>
                    <a:effectLst/>
                  </a:rPr>
                  <a:t> </a:t>
                </a:r>
                <a:r>
                  <a:rPr lang="pt-BR" dirty="0" err="1">
                    <a:solidFill>
                      <a:schemeClr val="bg2">
                        <a:lumMod val="25000"/>
                      </a:schemeClr>
                    </a:solidFill>
                    <a:effectLst/>
                  </a:rPr>
                  <a:t>adipiscing</a:t>
                </a:r>
                <a:r>
                  <a:rPr lang="pt-BR" dirty="0">
                    <a:solidFill>
                      <a:schemeClr val="bg2">
                        <a:lumMod val="25000"/>
                      </a:schemeClr>
                    </a:solidFill>
                    <a:effectLst/>
                  </a:rPr>
                  <a:t> </a:t>
                </a:r>
                <a:r>
                  <a:rPr lang="pt-BR" dirty="0" err="1">
                    <a:solidFill>
                      <a:schemeClr val="bg2">
                        <a:lumMod val="25000"/>
                      </a:schemeClr>
                    </a:solidFill>
                    <a:effectLst/>
                  </a:rPr>
                  <a:t>elit</a:t>
                </a:r>
                <a:r>
                  <a:rPr lang="pt-BR" dirty="0">
                    <a:solidFill>
                      <a:schemeClr val="bg2">
                        <a:lumMod val="25000"/>
                      </a:schemeClr>
                    </a:solidFill>
                    <a:effectLst/>
                  </a:rPr>
                  <a:t>. </a:t>
                </a:r>
                <a:r>
                  <a:rPr lang="pt-BR" dirty="0" err="1">
                    <a:solidFill>
                      <a:schemeClr val="bg2">
                        <a:lumMod val="25000"/>
                      </a:schemeClr>
                    </a:solidFill>
                    <a:effectLst/>
                  </a:rPr>
                  <a:t>Donec</a:t>
                </a:r>
                <a:r>
                  <a:rPr lang="pt-BR" dirty="0">
                    <a:solidFill>
                      <a:schemeClr val="bg2">
                        <a:lumMod val="25000"/>
                      </a:schemeClr>
                    </a:solidFill>
                    <a:effectLst/>
                  </a:rPr>
                  <a:t> gravida </a:t>
                </a:r>
                <a:r>
                  <a:rPr lang="pt-BR" dirty="0" err="1">
                    <a:solidFill>
                      <a:schemeClr val="bg2">
                        <a:lumMod val="25000"/>
                      </a:schemeClr>
                    </a:solidFill>
                    <a:effectLst/>
                  </a:rPr>
                  <a:t>vehicula</a:t>
                </a:r>
                <a:r>
                  <a:rPr lang="pt-BR" dirty="0">
                    <a:solidFill>
                      <a:schemeClr val="bg2">
                        <a:lumMod val="25000"/>
                      </a:schemeClr>
                    </a:solidFill>
                    <a:effectLst/>
                  </a:rPr>
                  <a:t> </a:t>
                </a:r>
                <a:r>
                  <a:rPr lang="pt-BR" dirty="0" err="1">
                    <a:solidFill>
                      <a:schemeClr val="bg2">
                        <a:lumMod val="25000"/>
                      </a:schemeClr>
                    </a:solidFill>
                    <a:effectLst/>
                  </a:rPr>
                  <a:t>sollicitudin</a:t>
                </a:r>
                <a:r>
                  <a:rPr lang="pt-BR" dirty="0">
                    <a:solidFill>
                      <a:schemeClr val="bg2">
                        <a:lumMod val="25000"/>
                      </a:schemeClr>
                    </a:solidFill>
                    <a:effectLst/>
                  </a:rPr>
                  <a:t>. </a:t>
                </a:r>
                <a:r>
                  <a:rPr lang="pt-BR" dirty="0" err="1">
                    <a:solidFill>
                      <a:schemeClr val="bg2">
                        <a:lumMod val="25000"/>
                      </a:schemeClr>
                    </a:solidFill>
                    <a:effectLst/>
                  </a:rPr>
                  <a:t>Duis</a:t>
                </a:r>
                <a:r>
                  <a:rPr lang="pt-BR" dirty="0">
                    <a:solidFill>
                      <a:schemeClr val="bg2">
                        <a:lumMod val="25000"/>
                      </a:schemeClr>
                    </a:solidFill>
                    <a:effectLst/>
                  </a:rPr>
                  <a:t> erat massa, </a:t>
                </a:r>
                <a:r>
                  <a:rPr lang="pt-BR" dirty="0" err="1">
                    <a:solidFill>
                      <a:schemeClr val="bg2">
                        <a:lumMod val="25000"/>
                      </a:schemeClr>
                    </a:solidFill>
                    <a:effectLst/>
                  </a:rPr>
                  <a:t>fringilla</a:t>
                </a:r>
                <a:r>
                  <a:rPr lang="pt-BR" dirty="0">
                    <a:solidFill>
                      <a:schemeClr val="bg2">
                        <a:lumMod val="25000"/>
                      </a:schemeClr>
                    </a:solidFill>
                    <a:effectLst/>
                  </a:rPr>
                  <a:t> </a:t>
                </a:r>
                <a:r>
                  <a:rPr lang="pt-BR" dirty="0" err="1">
                    <a:solidFill>
                      <a:schemeClr val="bg2">
                        <a:lumMod val="25000"/>
                      </a:schemeClr>
                    </a:solidFill>
                    <a:effectLst/>
                  </a:rPr>
                  <a:t>vel</a:t>
                </a:r>
                <a:r>
                  <a:rPr lang="pt-BR" dirty="0">
                    <a:solidFill>
                      <a:schemeClr val="bg2">
                        <a:lumMod val="25000"/>
                      </a:schemeClr>
                    </a:solidFill>
                    <a:effectLst/>
                  </a:rPr>
                  <a:t> </a:t>
                </a:r>
                <a:r>
                  <a:rPr lang="pt-BR" dirty="0" err="1">
                    <a:solidFill>
                      <a:schemeClr val="bg2">
                        <a:lumMod val="25000"/>
                      </a:schemeClr>
                    </a:solidFill>
                    <a:effectLst/>
                  </a:rPr>
                  <a:t>elit</a:t>
                </a:r>
                <a:r>
                  <a:rPr lang="pt-BR" dirty="0">
                    <a:solidFill>
                      <a:schemeClr val="bg2">
                        <a:lumMod val="25000"/>
                      </a:schemeClr>
                    </a:solidFill>
                    <a:effectLst/>
                  </a:rPr>
                  <a:t> a, </a:t>
                </a:r>
                <a:r>
                  <a:rPr lang="pt-BR" dirty="0" err="1">
                    <a:solidFill>
                      <a:schemeClr val="bg2">
                        <a:lumMod val="25000"/>
                      </a:schemeClr>
                    </a:solidFill>
                    <a:effectLst/>
                  </a:rPr>
                  <a:t>semper</a:t>
                </a:r>
                <a:r>
                  <a:rPr lang="pt-BR" dirty="0">
                    <a:solidFill>
                      <a:schemeClr val="bg2">
                        <a:lumMod val="25000"/>
                      </a:schemeClr>
                    </a:solidFill>
                    <a:effectLst/>
                  </a:rPr>
                  <a:t> </a:t>
                </a:r>
                <a:r>
                  <a:rPr lang="pt-BR" dirty="0" err="1">
                    <a:solidFill>
                      <a:schemeClr val="bg2">
                        <a:lumMod val="25000"/>
                      </a:schemeClr>
                    </a:solidFill>
                    <a:effectLst/>
                  </a:rPr>
                  <a:t>venenatis</a:t>
                </a:r>
                <a:r>
                  <a:rPr lang="pt-BR" dirty="0">
                    <a:solidFill>
                      <a:schemeClr val="bg2">
                        <a:lumMod val="25000"/>
                      </a:schemeClr>
                    </a:solidFill>
                    <a:effectLst/>
                  </a:rPr>
                  <a:t> massa. </a:t>
                </a:r>
                <a:r>
                  <a:rPr lang="pt-BR" dirty="0" err="1">
                    <a:solidFill>
                      <a:schemeClr val="bg2">
                        <a:lumMod val="25000"/>
                      </a:schemeClr>
                    </a:solidFill>
                    <a:effectLst/>
                  </a:rPr>
                  <a:t>Praesent</a:t>
                </a:r>
                <a:r>
                  <a:rPr lang="pt-BR" dirty="0">
                    <a:solidFill>
                      <a:schemeClr val="bg2">
                        <a:lumMod val="25000"/>
                      </a:schemeClr>
                    </a:solidFill>
                    <a:effectLst/>
                  </a:rPr>
                  <a:t> ut sem </a:t>
                </a:r>
                <a:r>
                  <a:rPr lang="pt-BR" dirty="0" err="1">
                    <a:solidFill>
                      <a:schemeClr val="bg2">
                        <a:lumMod val="25000"/>
                      </a:schemeClr>
                    </a:solidFill>
                    <a:effectLst/>
                  </a:rPr>
                  <a:t>lacinia</a:t>
                </a:r>
                <a:r>
                  <a:rPr lang="pt-BR" dirty="0">
                    <a:solidFill>
                      <a:schemeClr val="bg2">
                        <a:lumMod val="25000"/>
                      </a:schemeClr>
                    </a:solidFill>
                    <a:effectLst/>
                  </a:rPr>
                  <a:t>, </a:t>
                </a:r>
                <a:r>
                  <a:rPr lang="pt-BR" dirty="0" err="1">
                    <a:solidFill>
                      <a:schemeClr val="bg2">
                        <a:lumMod val="25000"/>
                      </a:schemeClr>
                    </a:solidFill>
                    <a:effectLst/>
                  </a:rPr>
                  <a:t>iaculis</a:t>
                </a:r>
                <a:r>
                  <a:rPr lang="pt-BR" dirty="0">
                    <a:solidFill>
                      <a:schemeClr val="bg2">
                        <a:lumMod val="25000"/>
                      </a:schemeClr>
                    </a:solidFill>
                    <a:effectLst/>
                  </a:rPr>
                  <a:t> urna </a:t>
                </a:r>
                <a:r>
                  <a:rPr lang="pt-BR" dirty="0" err="1">
                    <a:solidFill>
                      <a:schemeClr val="bg2">
                        <a:lumMod val="25000"/>
                      </a:schemeClr>
                    </a:solidFill>
                    <a:effectLst/>
                  </a:rPr>
                  <a:t>vel</a:t>
                </a:r>
                <a:r>
                  <a:rPr lang="pt-BR" dirty="0">
                    <a:solidFill>
                      <a:schemeClr val="bg2">
                        <a:lumMod val="25000"/>
                      </a:schemeClr>
                    </a:solidFill>
                    <a:effectLst/>
                  </a:rPr>
                  <a:t>, </a:t>
                </a:r>
                <a:r>
                  <a:rPr lang="pt-BR" dirty="0" err="1">
                    <a:solidFill>
                      <a:schemeClr val="bg2">
                        <a:lumMod val="25000"/>
                      </a:schemeClr>
                    </a:solidFill>
                    <a:effectLst/>
                  </a:rPr>
                  <a:t>laoreet</a:t>
                </a:r>
                <a:r>
                  <a:rPr lang="pt-BR" dirty="0">
                    <a:solidFill>
                      <a:schemeClr val="bg2">
                        <a:lumMod val="25000"/>
                      </a:schemeClr>
                    </a:solidFill>
                    <a:effectLst/>
                  </a:rPr>
                  <a:t> </a:t>
                </a:r>
                <a:r>
                  <a:rPr lang="pt-BR" dirty="0" err="1">
                    <a:solidFill>
                      <a:schemeClr val="bg2">
                        <a:lumMod val="25000"/>
                      </a:schemeClr>
                    </a:solidFill>
                    <a:effectLst/>
                  </a:rPr>
                  <a:t>turpis</a:t>
                </a:r>
                <a:r>
                  <a:rPr lang="pt-BR" dirty="0">
                    <a:solidFill>
                      <a:schemeClr val="bg2">
                        <a:lumMod val="25000"/>
                      </a:schemeClr>
                    </a:solidFill>
                    <a:effectLst/>
                  </a:rPr>
                  <a:t>. </a:t>
                </a:r>
                <a:r>
                  <a:rPr lang="pt-BR" dirty="0" err="1">
                    <a:solidFill>
                      <a:schemeClr val="bg2">
                        <a:lumMod val="25000"/>
                      </a:schemeClr>
                    </a:solidFill>
                    <a:effectLst/>
                  </a:rPr>
                  <a:t>Suspendisse</a:t>
                </a:r>
                <a:r>
                  <a:rPr lang="pt-BR" dirty="0">
                    <a:solidFill>
                      <a:schemeClr val="bg2">
                        <a:lumMod val="25000"/>
                      </a:schemeClr>
                    </a:solidFill>
                    <a:effectLst/>
                  </a:rPr>
                  <a:t> </a:t>
                </a:r>
                <a:r>
                  <a:rPr lang="pt-BR" dirty="0" err="1">
                    <a:solidFill>
                      <a:schemeClr val="bg2">
                        <a:lumMod val="25000"/>
                      </a:schemeClr>
                    </a:solidFill>
                    <a:effectLst/>
                  </a:rPr>
                  <a:t>pulvinar</a:t>
                </a:r>
                <a:r>
                  <a:rPr lang="pt-BR" dirty="0">
                    <a:solidFill>
                      <a:schemeClr val="bg2">
                        <a:lumMod val="25000"/>
                      </a:schemeClr>
                    </a:solidFill>
                    <a:effectLst/>
                  </a:rPr>
                  <a:t> </a:t>
                </a:r>
                <a:r>
                  <a:rPr lang="pt-BR" dirty="0" err="1">
                    <a:solidFill>
                      <a:schemeClr val="bg2">
                        <a:lumMod val="25000"/>
                      </a:schemeClr>
                    </a:solidFill>
                    <a:effectLst/>
                  </a:rPr>
                  <a:t>bibendum</a:t>
                </a:r>
                <a:r>
                  <a:rPr lang="pt-BR" dirty="0">
                    <a:solidFill>
                      <a:schemeClr val="bg2">
                        <a:lumMod val="25000"/>
                      </a:schemeClr>
                    </a:solidFill>
                    <a:effectLst/>
                  </a:rPr>
                  <a:t> augue, </a:t>
                </a:r>
                <a:r>
                  <a:rPr lang="pt-BR" dirty="0" err="1">
                    <a:solidFill>
                      <a:schemeClr val="bg2">
                        <a:lumMod val="25000"/>
                      </a:schemeClr>
                    </a:solidFill>
                    <a:effectLst/>
                  </a:rPr>
                  <a:t>sagittis</a:t>
                </a:r>
                <a:r>
                  <a:rPr lang="pt-BR" dirty="0">
                    <a:solidFill>
                      <a:schemeClr val="bg2">
                        <a:lumMod val="25000"/>
                      </a:schemeClr>
                    </a:solidFill>
                    <a:effectLst/>
                  </a:rPr>
                  <a:t> </a:t>
                </a:r>
                <a:r>
                  <a:rPr lang="pt-BR" dirty="0" err="1">
                    <a:solidFill>
                      <a:schemeClr val="bg2">
                        <a:lumMod val="25000"/>
                      </a:schemeClr>
                    </a:solidFill>
                    <a:effectLst/>
                  </a:rPr>
                  <a:t>interdum</a:t>
                </a:r>
                <a:r>
                  <a:rPr lang="pt-BR" dirty="0">
                    <a:solidFill>
                      <a:schemeClr val="bg2">
                        <a:lumMod val="25000"/>
                      </a:schemeClr>
                    </a:solidFill>
                    <a:effectLst/>
                  </a:rPr>
                  <a:t> </a:t>
                </a:r>
                <a:r>
                  <a:rPr lang="pt-BR" dirty="0" err="1">
                    <a:solidFill>
                      <a:schemeClr val="bg2">
                        <a:lumMod val="25000"/>
                      </a:schemeClr>
                    </a:solidFill>
                    <a:effectLst/>
                  </a:rPr>
                  <a:t>nulla</a:t>
                </a:r>
                <a:r>
                  <a:rPr lang="pt-BR" dirty="0">
                    <a:solidFill>
                      <a:schemeClr val="bg2">
                        <a:lumMod val="25000"/>
                      </a:schemeClr>
                    </a:solidFill>
                    <a:effectLst/>
                  </a:rPr>
                  <a:t> </a:t>
                </a:r>
                <a:r>
                  <a:rPr lang="pt-BR" dirty="0" err="1">
                    <a:solidFill>
                      <a:schemeClr val="bg2">
                        <a:lumMod val="25000"/>
                      </a:schemeClr>
                    </a:solidFill>
                    <a:effectLst/>
                  </a:rPr>
                  <a:t>rutrum</a:t>
                </a:r>
                <a:r>
                  <a:rPr lang="pt-BR" dirty="0">
                    <a:solidFill>
                      <a:schemeClr val="bg2">
                        <a:lumMod val="25000"/>
                      </a:schemeClr>
                    </a:solidFill>
                    <a:effectLst/>
                  </a:rPr>
                  <a:t> </a:t>
                </a:r>
                <a:r>
                  <a:rPr lang="pt-BR" dirty="0" err="1">
                    <a:solidFill>
                      <a:schemeClr val="bg2">
                        <a:lumMod val="25000"/>
                      </a:schemeClr>
                    </a:solidFill>
                    <a:effectLst/>
                  </a:rPr>
                  <a:t>sed</a:t>
                </a:r>
                <a:r>
                  <a:rPr lang="pt-BR" dirty="0">
                    <a:solidFill>
                      <a:schemeClr val="bg2">
                        <a:lumMod val="25000"/>
                      </a:schemeClr>
                    </a:solidFill>
                    <a:effectLst/>
                  </a:rPr>
                  <a:t>. </a:t>
                </a:r>
                <a:r>
                  <a:rPr lang="pt-BR" dirty="0" err="1">
                    <a:solidFill>
                      <a:schemeClr val="bg2">
                        <a:lumMod val="25000"/>
                      </a:schemeClr>
                    </a:solidFill>
                    <a:effectLst/>
                  </a:rPr>
                  <a:t>Curabitur</a:t>
                </a:r>
                <a:r>
                  <a:rPr lang="pt-BR" dirty="0">
                    <a:solidFill>
                      <a:schemeClr val="bg2">
                        <a:lumMod val="25000"/>
                      </a:schemeClr>
                    </a:solidFill>
                    <a:effectLst/>
                  </a:rPr>
                  <a:t> </a:t>
                </a:r>
                <a:r>
                  <a:rPr lang="pt-BR" dirty="0" err="1">
                    <a:solidFill>
                      <a:schemeClr val="bg2">
                        <a:lumMod val="25000"/>
                      </a:schemeClr>
                    </a:solidFill>
                    <a:effectLst/>
                  </a:rPr>
                  <a:t>sed</a:t>
                </a:r>
                <a:r>
                  <a:rPr lang="pt-BR" dirty="0">
                    <a:solidFill>
                      <a:schemeClr val="bg2">
                        <a:lumMod val="25000"/>
                      </a:schemeClr>
                    </a:solidFill>
                    <a:effectLst/>
                  </a:rPr>
                  <a:t> </a:t>
                </a:r>
                <a:r>
                  <a:rPr lang="pt-BR" dirty="0" err="1">
                    <a:solidFill>
                      <a:schemeClr val="bg2">
                        <a:lumMod val="25000"/>
                      </a:schemeClr>
                    </a:solidFill>
                    <a:effectLst/>
                  </a:rPr>
                  <a:t>ullamcorper</a:t>
                </a:r>
                <a:r>
                  <a:rPr lang="pt-BR" dirty="0">
                    <a:solidFill>
                      <a:schemeClr val="bg2">
                        <a:lumMod val="25000"/>
                      </a:schemeClr>
                    </a:solidFill>
                    <a:effectLst/>
                  </a:rPr>
                  <a:t> mi, </a:t>
                </a:r>
                <a:r>
                  <a:rPr lang="pt-BR" dirty="0" err="1">
                    <a:solidFill>
                      <a:schemeClr val="bg2">
                        <a:lumMod val="25000"/>
                      </a:schemeClr>
                    </a:solidFill>
                    <a:effectLst/>
                  </a:rPr>
                  <a:t>sit</a:t>
                </a:r>
                <a:r>
                  <a:rPr lang="pt-BR" dirty="0">
                    <a:solidFill>
                      <a:schemeClr val="bg2">
                        <a:lumMod val="25000"/>
                      </a:schemeClr>
                    </a:solidFill>
                    <a:effectLst/>
                  </a:rPr>
                  <a:t> </a:t>
                </a:r>
                <a:r>
                  <a:rPr lang="pt-BR" dirty="0" err="1">
                    <a:solidFill>
                      <a:schemeClr val="bg2">
                        <a:lumMod val="25000"/>
                      </a:schemeClr>
                    </a:solidFill>
                    <a:effectLst/>
                  </a:rPr>
                  <a:t>amet</a:t>
                </a:r>
                <a:r>
                  <a:rPr lang="pt-BR" dirty="0">
                    <a:solidFill>
                      <a:schemeClr val="bg2">
                        <a:lumMod val="25000"/>
                      </a:schemeClr>
                    </a:solidFill>
                    <a:effectLst/>
                  </a:rPr>
                  <a:t> </a:t>
                </a:r>
                <a:r>
                  <a:rPr lang="pt-BR" dirty="0" err="1">
                    <a:solidFill>
                      <a:schemeClr val="bg2">
                        <a:lumMod val="25000"/>
                      </a:schemeClr>
                    </a:solidFill>
                    <a:effectLst/>
                  </a:rPr>
                  <a:t>rhoncus</a:t>
                </a:r>
                <a:r>
                  <a:rPr lang="pt-BR" dirty="0">
                    <a:solidFill>
                      <a:schemeClr val="bg2">
                        <a:lumMod val="25000"/>
                      </a:schemeClr>
                    </a:solidFill>
                    <a:effectLst/>
                  </a:rPr>
                  <a:t> </a:t>
                </a:r>
                <a:r>
                  <a:rPr lang="pt-BR" dirty="0" err="1">
                    <a:solidFill>
                      <a:schemeClr val="bg2">
                        <a:lumMod val="25000"/>
                      </a:schemeClr>
                    </a:solidFill>
                    <a:effectLst/>
                  </a:rPr>
                  <a:t>nibh</a:t>
                </a:r>
                <a:r>
                  <a:rPr lang="pt-BR" dirty="0">
                    <a:solidFill>
                      <a:schemeClr val="bg2">
                        <a:lumMod val="25000"/>
                      </a:schemeClr>
                    </a:solidFill>
                    <a:effectLst/>
                  </a:rPr>
                  <a:t>. Nam id ipsum non est </a:t>
                </a:r>
                <a:r>
                  <a:rPr lang="pt-BR" dirty="0" err="1">
                    <a:solidFill>
                      <a:schemeClr val="bg2">
                        <a:lumMod val="25000"/>
                      </a:schemeClr>
                    </a:solidFill>
                    <a:effectLst/>
                  </a:rPr>
                  <a:t>efficitur</a:t>
                </a:r>
                <a:r>
                  <a:rPr lang="pt-BR" dirty="0">
                    <a:solidFill>
                      <a:schemeClr val="bg2">
                        <a:lumMod val="25000"/>
                      </a:schemeClr>
                    </a:solidFill>
                    <a:effectLst/>
                  </a:rPr>
                  <a:t>.</a:t>
                </a:r>
                <a:endParaRPr lang="pt-BR" dirty="0">
                  <a:solidFill>
                    <a:schemeClr val="bg2">
                      <a:lumMod val="25000"/>
                    </a:schemeClr>
                  </a:solidFill>
                </a:endParaRPr>
              </a:p>
            </p:txBody>
          </p:sp>
        </p:grpSp>
      </p:grpSp>
    </p:spTree>
    <p:extLst>
      <p:ext uri="{BB962C8B-B14F-4D97-AF65-F5344CB8AC3E}">
        <p14:creationId xmlns:p14="http://schemas.microsoft.com/office/powerpoint/2010/main" val="150469468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3" name="Agrupar 12">
            <a:extLst>
              <a:ext uri="{FF2B5EF4-FFF2-40B4-BE49-F238E27FC236}">
                <a16:creationId xmlns:a16="http://schemas.microsoft.com/office/drawing/2014/main" id="{39AC030F-F929-6C88-6994-35DC5367473E}"/>
              </a:ext>
            </a:extLst>
          </p:cNvPr>
          <p:cNvGrpSpPr/>
          <p:nvPr/>
        </p:nvGrpSpPr>
        <p:grpSpPr>
          <a:xfrm>
            <a:off x="12639639" y="2059215"/>
            <a:ext cx="3543790" cy="2338614"/>
            <a:chOff x="12639639" y="382815"/>
            <a:chExt cx="3543790" cy="2338614"/>
          </a:xfrm>
        </p:grpSpPr>
        <p:sp>
          <p:nvSpPr>
            <p:cNvPr id="19" name="Balão de Fala: Retângulo 18">
              <a:extLst>
                <a:ext uri="{FF2B5EF4-FFF2-40B4-BE49-F238E27FC236}">
                  <a16:creationId xmlns:a16="http://schemas.microsoft.com/office/drawing/2014/main" id="{7ED42C92-CE2E-A241-462F-1FCA5224AA8B}"/>
                </a:ext>
              </a:extLst>
            </p:cNvPr>
            <p:cNvSpPr/>
            <p:nvPr/>
          </p:nvSpPr>
          <p:spPr>
            <a:xfrm rot="5400000">
              <a:off x="13242227" y="-219773"/>
              <a:ext cx="2338614" cy="3543790"/>
            </a:xfrm>
            <a:prstGeom prst="wedgeRectCallout">
              <a:avLst>
                <a:gd name="adj1" fmla="val -20343"/>
                <a:gd name="adj2" fmla="val 61591"/>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400"/>
            </a:p>
          </p:txBody>
        </p:sp>
        <p:sp>
          <p:nvSpPr>
            <p:cNvPr id="20" name="CaixaDeTexto 19">
              <a:extLst>
                <a:ext uri="{FF2B5EF4-FFF2-40B4-BE49-F238E27FC236}">
                  <a16:creationId xmlns:a16="http://schemas.microsoft.com/office/drawing/2014/main" id="{078372D1-5883-8D27-60B4-9AB6F8936B6D}"/>
                </a:ext>
              </a:extLst>
            </p:cNvPr>
            <p:cNvSpPr txBox="1"/>
            <p:nvPr/>
          </p:nvSpPr>
          <p:spPr>
            <a:xfrm>
              <a:off x="12816114" y="638629"/>
              <a:ext cx="3222172" cy="1815882"/>
            </a:xfrm>
            <a:prstGeom prst="rect">
              <a:avLst/>
            </a:prstGeom>
            <a:noFill/>
          </p:spPr>
          <p:txBody>
            <a:bodyPr wrap="square" rtlCol="0">
              <a:spAutoFit/>
            </a:bodyPr>
            <a:lstStyle/>
            <a:p>
              <a:r>
                <a:rPr lang="pt-BR" sz="1400">
                  <a:solidFill>
                    <a:schemeClr val="bg1"/>
                  </a:solidFill>
                </a:rPr>
                <a:t>Orientações para professor/LXD:</a:t>
              </a:r>
            </a:p>
            <a:p>
              <a:endParaRPr lang="pt-BR" sz="1400">
                <a:solidFill>
                  <a:schemeClr val="bg1"/>
                </a:solidFill>
              </a:endParaRPr>
            </a:p>
            <a:p>
              <a:pPr marL="285750" indent="-285750">
                <a:buFont typeface="Arial" panose="020B0604020202020204" pitchFamily="34" charset="0"/>
                <a:buChar char="•"/>
              </a:pPr>
              <a:r>
                <a:rPr lang="pt-BR" sz="1400">
                  <a:solidFill>
                    <a:schemeClr val="bg1"/>
                  </a:solidFill>
                </a:rPr>
                <a:t>O recurso está agrupado. Para ajustar a caixa de texto, aumente a linha apenas na respectiva camada.</a:t>
              </a:r>
            </a:p>
            <a:p>
              <a:pPr marL="285750" indent="-285750">
                <a:buFont typeface="Arial" panose="020B0604020202020204" pitchFamily="34" charset="0"/>
                <a:buChar char="•"/>
              </a:pPr>
              <a:r>
                <a:rPr lang="pt-BR" sz="1400">
                  <a:solidFill>
                    <a:schemeClr val="bg1"/>
                  </a:solidFill>
                </a:rPr>
                <a:t>Para ajustar a caixa, selecione apenas a parte inferior e utilize o mouse para aumentá-la para baixo.</a:t>
              </a:r>
            </a:p>
          </p:txBody>
        </p:sp>
      </p:grpSp>
      <p:grpSp>
        <p:nvGrpSpPr>
          <p:cNvPr id="21" name="Agrupar 20">
            <a:extLst>
              <a:ext uri="{FF2B5EF4-FFF2-40B4-BE49-F238E27FC236}">
                <a16:creationId xmlns:a16="http://schemas.microsoft.com/office/drawing/2014/main" id="{E7B9FD87-607C-FED5-470B-7ACE6B09A8C7}"/>
              </a:ext>
            </a:extLst>
          </p:cNvPr>
          <p:cNvGrpSpPr/>
          <p:nvPr/>
        </p:nvGrpSpPr>
        <p:grpSpPr>
          <a:xfrm>
            <a:off x="12639638" y="539973"/>
            <a:ext cx="3543790" cy="1373961"/>
            <a:chOff x="12639639" y="382815"/>
            <a:chExt cx="3543790" cy="1373961"/>
          </a:xfrm>
        </p:grpSpPr>
        <p:sp>
          <p:nvSpPr>
            <p:cNvPr id="22" name="Balão de Fala: Retângulo 21">
              <a:extLst>
                <a:ext uri="{FF2B5EF4-FFF2-40B4-BE49-F238E27FC236}">
                  <a16:creationId xmlns:a16="http://schemas.microsoft.com/office/drawing/2014/main" id="{852DC624-E864-9B0C-1389-31C9D6B7EC7B}"/>
                </a:ext>
              </a:extLst>
            </p:cNvPr>
            <p:cNvSpPr/>
            <p:nvPr/>
          </p:nvSpPr>
          <p:spPr>
            <a:xfrm rot="5400000">
              <a:off x="13724553" y="-702099"/>
              <a:ext cx="1373961" cy="3543790"/>
            </a:xfrm>
            <a:prstGeom prst="wedgeRectCallout">
              <a:avLst>
                <a:gd name="adj1" fmla="val -20343"/>
                <a:gd name="adj2" fmla="val 61591"/>
              </a:avLst>
            </a:prstGeom>
            <a:solidFill>
              <a:schemeClr val="bg1"/>
            </a:solidFill>
            <a:ln>
              <a:solidFill>
                <a:srgbClr val="4A5E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400"/>
            </a:p>
          </p:txBody>
        </p:sp>
        <p:sp>
          <p:nvSpPr>
            <p:cNvPr id="23" name="CaixaDeTexto 22">
              <a:extLst>
                <a:ext uri="{FF2B5EF4-FFF2-40B4-BE49-F238E27FC236}">
                  <a16:creationId xmlns:a16="http://schemas.microsoft.com/office/drawing/2014/main" id="{23DB7B36-97F8-33CE-BC50-43C6AFCC41A4}"/>
                </a:ext>
              </a:extLst>
            </p:cNvPr>
            <p:cNvSpPr txBox="1"/>
            <p:nvPr/>
          </p:nvSpPr>
          <p:spPr>
            <a:xfrm>
              <a:off x="12816114" y="638629"/>
              <a:ext cx="3222172" cy="738664"/>
            </a:xfrm>
            <a:prstGeom prst="rect">
              <a:avLst/>
            </a:prstGeom>
            <a:noFill/>
          </p:spPr>
          <p:txBody>
            <a:bodyPr wrap="square" rtlCol="0">
              <a:spAutoFit/>
            </a:bodyPr>
            <a:lstStyle/>
            <a:p>
              <a:r>
                <a:rPr lang="pt-BR" sz="1400">
                  <a:solidFill>
                    <a:srgbClr val="4A5E85"/>
                  </a:solidFill>
                </a:rPr>
                <a:t>Componente:</a:t>
              </a:r>
            </a:p>
            <a:p>
              <a:endParaRPr lang="pt-BR" sz="1400">
                <a:solidFill>
                  <a:srgbClr val="4A5E85"/>
                </a:solidFill>
              </a:endParaRPr>
            </a:p>
            <a:p>
              <a:r>
                <a:rPr lang="pt-BR" sz="1400" b="1">
                  <a:solidFill>
                    <a:srgbClr val="4A5E85"/>
                  </a:solidFill>
                </a:rPr>
                <a:t>Card temático – Atenção</a:t>
              </a:r>
            </a:p>
          </p:txBody>
        </p:sp>
      </p:grpSp>
      <p:grpSp>
        <p:nvGrpSpPr>
          <p:cNvPr id="18" name="Agrupar 17">
            <a:extLst>
              <a:ext uri="{FF2B5EF4-FFF2-40B4-BE49-F238E27FC236}">
                <a16:creationId xmlns:a16="http://schemas.microsoft.com/office/drawing/2014/main" id="{AD3B0613-DA08-5387-6339-3A43D06E9E9C}"/>
              </a:ext>
            </a:extLst>
          </p:cNvPr>
          <p:cNvGrpSpPr/>
          <p:nvPr/>
        </p:nvGrpSpPr>
        <p:grpSpPr>
          <a:xfrm>
            <a:off x="1025525" y="1756725"/>
            <a:ext cx="10153650" cy="3011792"/>
            <a:chOff x="1025525" y="248637"/>
            <a:chExt cx="10153650" cy="3011792"/>
          </a:xfrm>
        </p:grpSpPr>
        <p:sp>
          <p:nvSpPr>
            <p:cNvPr id="6" name="Retângulo 5">
              <a:extLst>
                <a:ext uri="{FF2B5EF4-FFF2-40B4-BE49-F238E27FC236}">
                  <a16:creationId xmlns:a16="http://schemas.microsoft.com/office/drawing/2014/main" id="{59DE4C9C-4313-82F4-D675-92FCC334671A}"/>
                </a:ext>
              </a:extLst>
            </p:cNvPr>
            <p:cNvSpPr/>
            <p:nvPr/>
          </p:nvSpPr>
          <p:spPr>
            <a:xfrm>
              <a:off x="1025525" y="567440"/>
              <a:ext cx="10153650" cy="2692989"/>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CaixaDeTexto 9">
              <a:extLst>
                <a:ext uri="{FF2B5EF4-FFF2-40B4-BE49-F238E27FC236}">
                  <a16:creationId xmlns:a16="http://schemas.microsoft.com/office/drawing/2014/main" id="{B28F9C42-C01A-73AB-234A-0AD537271D40}"/>
                </a:ext>
              </a:extLst>
            </p:cNvPr>
            <p:cNvSpPr txBox="1"/>
            <p:nvPr/>
          </p:nvSpPr>
          <p:spPr>
            <a:xfrm>
              <a:off x="1612899" y="1165119"/>
              <a:ext cx="8991601" cy="369332"/>
            </a:xfrm>
            <a:prstGeom prst="rect">
              <a:avLst/>
            </a:prstGeom>
            <a:noFill/>
          </p:spPr>
          <p:txBody>
            <a:bodyPr wrap="square" rtlCol="0">
              <a:spAutoFit/>
            </a:bodyPr>
            <a:lstStyle/>
            <a:p>
              <a:r>
                <a:rPr lang="pt-BR" b="1">
                  <a:solidFill>
                    <a:schemeClr val="bg1"/>
                  </a:solidFill>
                </a:rPr>
                <a:t>Atenção!</a:t>
              </a:r>
            </a:p>
          </p:txBody>
        </p:sp>
        <p:sp>
          <p:nvSpPr>
            <p:cNvPr id="14" name="CaixaDeTexto 13">
              <a:extLst>
                <a:ext uri="{FF2B5EF4-FFF2-40B4-BE49-F238E27FC236}">
                  <a16:creationId xmlns:a16="http://schemas.microsoft.com/office/drawing/2014/main" id="{5F6F3F64-DFB0-EB3F-BC3C-6B2C1339ECCE}"/>
                </a:ext>
              </a:extLst>
            </p:cNvPr>
            <p:cNvSpPr txBox="1"/>
            <p:nvPr/>
          </p:nvSpPr>
          <p:spPr>
            <a:xfrm>
              <a:off x="1612899" y="1707209"/>
              <a:ext cx="8991601" cy="1200329"/>
            </a:xfrm>
            <a:prstGeom prst="rect">
              <a:avLst/>
            </a:prstGeom>
            <a:noFill/>
          </p:spPr>
          <p:txBody>
            <a:bodyPr wrap="square" rtlCol="0">
              <a:spAutoFit/>
            </a:bodyPr>
            <a:lstStyle/>
            <a:p>
              <a:r>
                <a:rPr lang="pt-BR" dirty="0">
                  <a:solidFill>
                    <a:schemeClr val="bg1"/>
                  </a:solidFill>
                  <a:effectLst/>
                </a:rPr>
                <a:t>Lorem ipsum </a:t>
              </a:r>
              <a:r>
                <a:rPr lang="pt-BR" dirty="0" err="1">
                  <a:solidFill>
                    <a:schemeClr val="bg1"/>
                  </a:solidFill>
                  <a:effectLst/>
                </a:rPr>
                <a:t>dolor</a:t>
              </a:r>
              <a:r>
                <a:rPr lang="pt-BR" dirty="0">
                  <a:solidFill>
                    <a:schemeClr val="bg1"/>
                  </a:solidFill>
                  <a:effectLst/>
                </a:rPr>
                <a:t> </a:t>
              </a:r>
              <a:r>
                <a:rPr lang="pt-BR" dirty="0" err="1">
                  <a:solidFill>
                    <a:schemeClr val="bg1"/>
                  </a:solidFill>
                  <a:effectLst/>
                </a:rPr>
                <a:t>sit</a:t>
              </a:r>
              <a:r>
                <a:rPr lang="pt-BR" dirty="0">
                  <a:solidFill>
                    <a:schemeClr val="bg1"/>
                  </a:solidFill>
                  <a:effectLst/>
                </a:rPr>
                <a:t> </a:t>
              </a:r>
              <a:r>
                <a:rPr lang="pt-BR" dirty="0" err="1">
                  <a:solidFill>
                    <a:schemeClr val="bg1"/>
                  </a:solidFill>
                  <a:effectLst/>
                </a:rPr>
                <a:t>amet</a:t>
              </a:r>
              <a:r>
                <a:rPr lang="pt-BR" dirty="0">
                  <a:solidFill>
                    <a:schemeClr val="bg1"/>
                  </a:solidFill>
                  <a:effectLst/>
                </a:rPr>
                <a:t>, </a:t>
              </a:r>
              <a:r>
                <a:rPr lang="pt-BR" dirty="0" err="1">
                  <a:solidFill>
                    <a:schemeClr val="bg1"/>
                  </a:solidFill>
                  <a:effectLst/>
                </a:rPr>
                <a:t>consectetur</a:t>
              </a:r>
              <a:r>
                <a:rPr lang="pt-BR" dirty="0">
                  <a:solidFill>
                    <a:schemeClr val="bg1"/>
                  </a:solidFill>
                  <a:effectLst/>
                </a:rPr>
                <a:t> </a:t>
              </a:r>
              <a:r>
                <a:rPr lang="pt-BR" dirty="0" err="1">
                  <a:solidFill>
                    <a:schemeClr val="bg1"/>
                  </a:solidFill>
                  <a:effectLst/>
                </a:rPr>
                <a:t>adipiscing</a:t>
              </a:r>
              <a:r>
                <a:rPr lang="pt-BR" dirty="0">
                  <a:solidFill>
                    <a:schemeClr val="bg1"/>
                  </a:solidFill>
                  <a:effectLst/>
                </a:rPr>
                <a:t> </a:t>
              </a:r>
              <a:r>
                <a:rPr lang="pt-BR" dirty="0" err="1">
                  <a:solidFill>
                    <a:schemeClr val="bg1"/>
                  </a:solidFill>
                  <a:effectLst/>
                </a:rPr>
                <a:t>elit</a:t>
              </a:r>
              <a:r>
                <a:rPr lang="pt-BR" dirty="0">
                  <a:solidFill>
                    <a:schemeClr val="bg1"/>
                  </a:solidFill>
                  <a:effectLst/>
                </a:rPr>
                <a:t>. </a:t>
              </a:r>
              <a:r>
                <a:rPr lang="pt-BR" dirty="0" err="1">
                  <a:solidFill>
                    <a:schemeClr val="bg1"/>
                  </a:solidFill>
                  <a:effectLst/>
                </a:rPr>
                <a:t>Donec</a:t>
              </a:r>
              <a:r>
                <a:rPr lang="pt-BR" dirty="0">
                  <a:solidFill>
                    <a:schemeClr val="bg1"/>
                  </a:solidFill>
                  <a:effectLst/>
                </a:rPr>
                <a:t> gravida </a:t>
              </a:r>
              <a:r>
                <a:rPr lang="pt-BR" dirty="0" err="1">
                  <a:solidFill>
                    <a:schemeClr val="bg1"/>
                  </a:solidFill>
                  <a:effectLst/>
                </a:rPr>
                <a:t>vehicula</a:t>
              </a:r>
              <a:r>
                <a:rPr lang="pt-BR" dirty="0">
                  <a:solidFill>
                    <a:schemeClr val="bg1"/>
                  </a:solidFill>
                  <a:effectLst/>
                </a:rPr>
                <a:t> </a:t>
              </a:r>
              <a:r>
                <a:rPr lang="pt-BR" dirty="0" err="1">
                  <a:solidFill>
                    <a:schemeClr val="bg1"/>
                  </a:solidFill>
                  <a:effectLst/>
                </a:rPr>
                <a:t>sollicitudin</a:t>
              </a:r>
              <a:r>
                <a:rPr lang="pt-BR" dirty="0">
                  <a:solidFill>
                    <a:schemeClr val="bg1"/>
                  </a:solidFill>
                  <a:effectLst/>
                </a:rPr>
                <a:t>. </a:t>
              </a:r>
              <a:r>
                <a:rPr lang="pt-BR" dirty="0" err="1">
                  <a:solidFill>
                    <a:schemeClr val="bg1"/>
                  </a:solidFill>
                  <a:effectLst/>
                </a:rPr>
                <a:t>Duis</a:t>
              </a:r>
              <a:r>
                <a:rPr lang="pt-BR" dirty="0">
                  <a:solidFill>
                    <a:schemeClr val="bg1"/>
                  </a:solidFill>
                  <a:effectLst/>
                </a:rPr>
                <a:t> erat massa, </a:t>
              </a:r>
              <a:r>
                <a:rPr lang="pt-BR" dirty="0" err="1">
                  <a:solidFill>
                    <a:schemeClr val="bg1"/>
                  </a:solidFill>
                  <a:effectLst/>
                </a:rPr>
                <a:t>fringilla</a:t>
              </a:r>
              <a:r>
                <a:rPr lang="pt-BR" dirty="0">
                  <a:solidFill>
                    <a:schemeClr val="bg1"/>
                  </a:solidFill>
                  <a:effectLst/>
                </a:rPr>
                <a:t> </a:t>
              </a:r>
              <a:r>
                <a:rPr lang="pt-BR" dirty="0" err="1">
                  <a:solidFill>
                    <a:schemeClr val="bg1"/>
                  </a:solidFill>
                  <a:effectLst/>
                </a:rPr>
                <a:t>vel</a:t>
              </a:r>
              <a:r>
                <a:rPr lang="pt-BR" dirty="0">
                  <a:solidFill>
                    <a:schemeClr val="bg1"/>
                  </a:solidFill>
                  <a:effectLst/>
                </a:rPr>
                <a:t> </a:t>
              </a:r>
              <a:r>
                <a:rPr lang="pt-BR" dirty="0" err="1">
                  <a:solidFill>
                    <a:schemeClr val="bg1"/>
                  </a:solidFill>
                  <a:effectLst/>
                </a:rPr>
                <a:t>elit</a:t>
              </a:r>
              <a:r>
                <a:rPr lang="pt-BR" dirty="0">
                  <a:solidFill>
                    <a:schemeClr val="bg1"/>
                  </a:solidFill>
                  <a:effectLst/>
                </a:rPr>
                <a:t> a, </a:t>
              </a:r>
              <a:r>
                <a:rPr lang="pt-BR" dirty="0" err="1">
                  <a:solidFill>
                    <a:schemeClr val="bg1"/>
                  </a:solidFill>
                  <a:effectLst/>
                </a:rPr>
                <a:t>semper</a:t>
              </a:r>
              <a:r>
                <a:rPr lang="pt-BR" dirty="0">
                  <a:solidFill>
                    <a:schemeClr val="bg1"/>
                  </a:solidFill>
                  <a:effectLst/>
                </a:rPr>
                <a:t> </a:t>
              </a:r>
              <a:r>
                <a:rPr lang="pt-BR" dirty="0" err="1">
                  <a:solidFill>
                    <a:schemeClr val="bg1"/>
                  </a:solidFill>
                  <a:effectLst/>
                </a:rPr>
                <a:t>venenatis</a:t>
              </a:r>
              <a:r>
                <a:rPr lang="pt-BR" dirty="0">
                  <a:solidFill>
                    <a:schemeClr val="bg1"/>
                  </a:solidFill>
                  <a:effectLst/>
                </a:rPr>
                <a:t> massa. </a:t>
              </a:r>
              <a:r>
                <a:rPr lang="pt-BR" dirty="0" err="1">
                  <a:solidFill>
                    <a:schemeClr val="bg1"/>
                  </a:solidFill>
                  <a:effectLst/>
                </a:rPr>
                <a:t>Praesent</a:t>
              </a:r>
              <a:r>
                <a:rPr lang="pt-BR" dirty="0">
                  <a:solidFill>
                    <a:schemeClr val="bg1"/>
                  </a:solidFill>
                  <a:effectLst/>
                </a:rPr>
                <a:t> ut sem </a:t>
              </a:r>
              <a:r>
                <a:rPr lang="pt-BR" dirty="0" err="1">
                  <a:solidFill>
                    <a:schemeClr val="bg1"/>
                  </a:solidFill>
                  <a:effectLst/>
                </a:rPr>
                <a:t>lacinia</a:t>
              </a:r>
              <a:r>
                <a:rPr lang="pt-BR" dirty="0">
                  <a:solidFill>
                    <a:schemeClr val="bg1"/>
                  </a:solidFill>
                  <a:effectLst/>
                </a:rPr>
                <a:t>, </a:t>
              </a:r>
              <a:r>
                <a:rPr lang="pt-BR" dirty="0" err="1">
                  <a:solidFill>
                    <a:schemeClr val="bg1"/>
                  </a:solidFill>
                  <a:effectLst/>
                </a:rPr>
                <a:t>iaculis</a:t>
              </a:r>
              <a:r>
                <a:rPr lang="pt-BR" dirty="0">
                  <a:solidFill>
                    <a:schemeClr val="bg1"/>
                  </a:solidFill>
                  <a:effectLst/>
                </a:rPr>
                <a:t> urna </a:t>
              </a:r>
              <a:r>
                <a:rPr lang="pt-BR" dirty="0" err="1">
                  <a:solidFill>
                    <a:schemeClr val="bg1"/>
                  </a:solidFill>
                  <a:effectLst/>
                </a:rPr>
                <a:t>vel</a:t>
              </a:r>
              <a:r>
                <a:rPr lang="pt-BR" dirty="0">
                  <a:solidFill>
                    <a:schemeClr val="bg1"/>
                  </a:solidFill>
                  <a:effectLst/>
                </a:rPr>
                <a:t>, </a:t>
              </a:r>
              <a:r>
                <a:rPr lang="pt-BR" dirty="0" err="1">
                  <a:solidFill>
                    <a:schemeClr val="bg1"/>
                  </a:solidFill>
                  <a:effectLst/>
                </a:rPr>
                <a:t>laoreet</a:t>
              </a:r>
              <a:r>
                <a:rPr lang="pt-BR" dirty="0">
                  <a:solidFill>
                    <a:schemeClr val="bg1"/>
                  </a:solidFill>
                  <a:effectLst/>
                </a:rPr>
                <a:t> </a:t>
              </a:r>
              <a:r>
                <a:rPr lang="pt-BR" dirty="0" err="1">
                  <a:solidFill>
                    <a:schemeClr val="bg1"/>
                  </a:solidFill>
                  <a:effectLst/>
                </a:rPr>
                <a:t>turpis</a:t>
              </a:r>
              <a:r>
                <a:rPr lang="pt-BR" dirty="0">
                  <a:solidFill>
                    <a:schemeClr val="bg1"/>
                  </a:solidFill>
                  <a:effectLst/>
                </a:rPr>
                <a:t>. </a:t>
              </a:r>
              <a:r>
                <a:rPr lang="pt-BR" dirty="0" err="1">
                  <a:solidFill>
                    <a:schemeClr val="bg1"/>
                  </a:solidFill>
                  <a:effectLst/>
                </a:rPr>
                <a:t>Suspendisse</a:t>
              </a:r>
              <a:r>
                <a:rPr lang="pt-BR" dirty="0">
                  <a:solidFill>
                    <a:schemeClr val="bg1"/>
                  </a:solidFill>
                  <a:effectLst/>
                </a:rPr>
                <a:t> </a:t>
              </a:r>
              <a:r>
                <a:rPr lang="pt-BR" dirty="0" err="1">
                  <a:solidFill>
                    <a:schemeClr val="bg1"/>
                  </a:solidFill>
                  <a:effectLst/>
                </a:rPr>
                <a:t>pulvinar</a:t>
              </a:r>
              <a:r>
                <a:rPr lang="pt-BR" dirty="0">
                  <a:solidFill>
                    <a:schemeClr val="bg1"/>
                  </a:solidFill>
                  <a:effectLst/>
                </a:rPr>
                <a:t> </a:t>
              </a:r>
              <a:r>
                <a:rPr lang="pt-BR" dirty="0" err="1">
                  <a:solidFill>
                    <a:schemeClr val="bg1"/>
                  </a:solidFill>
                  <a:effectLst/>
                </a:rPr>
                <a:t>bibendum</a:t>
              </a:r>
              <a:r>
                <a:rPr lang="pt-BR" dirty="0">
                  <a:solidFill>
                    <a:schemeClr val="bg1"/>
                  </a:solidFill>
                  <a:effectLst/>
                </a:rPr>
                <a:t> augue, </a:t>
              </a:r>
              <a:r>
                <a:rPr lang="pt-BR" dirty="0" err="1">
                  <a:solidFill>
                    <a:schemeClr val="bg1"/>
                  </a:solidFill>
                  <a:effectLst/>
                </a:rPr>
                <a:t>sagittis</a:t>
              </a:r>
              <a:r>
                <a:rPr lang="pt-BR" dirty="0">
                  <a:solidFill>
                    <a:schemeClr val="bg1"/>
                  </a:solidFill>
                  <a:effectLst/>
                </a:rPr>
                <a:t> </a:t>
              </a:r>
              <a:r>
                <a:rPr lang="pt-BR" dirty="0" err="1">
                  <a:solidFill>
                    <a:schemeClr val="bg1"/>
                  </a:solidFill>
                  <a:effectLst/>
                </a:rPr>
                <a:t>interdum</a:t>
              </a:r>
              <a:r>
                <a:rPr lang="pt-BR" dirty="0">
                  <a:solidFill>
                    <a:schemeClr val="bg1"/>
                  </a:solidFill>
                  <a:effectLst/>
                </a:rPr>
                <a:t> </a:t>
              </a:r>
              <a:r>
                <a:rPr lang="pt-BR" dirty="0" err="1">
                  <a:solidFill>
                    <a:schemeClr val="bg1"/>
                  </a:solidFill>
                  <a:effectLst/>
                </a:rPr>
                <a:t>nulla</a:t>
              </a:r>
              <a:r>
                <a:rPr lang="pt-BR" dirty="0">
                  <a:solidFill>
                    <a:schemeClr val="bg1"/>
                  </a:solidFill>
                  <a:effectLst/>
                </a:rPr>
                <a:t> </a:t>
              </a:r>
              <a:r>
                <a:rPr lang="pt-BR" dirty="0" err="1">
                  <a:solidFill>
                    <a:schemeClr val="bg1"/>
                  </a:solidFill>
                  <a:effectLst/>
                </a:rPr>
                <a:t>rutrum</a:t>
              </a:r>
              <a:r>
                <a:rPr lang="pt-BR" dirty="0">
                  <a:solidFill>
                    <a:schemeClr val="bg1"/>
                  </a:solidFill>
                  <a:effectLst/>
                </a:rPr>
                <a:t> </a:t>
              </a:r>
              <a:r>
                <a:rPr lang="pt-BR" dirty="0" err="1">
                  <a:solidFill>
                    <a:schemeClr val="bg1"/>
                  </a:solidFill>
                  <a:effectLst/>
                </a:rPr>
                <a:t>sed</a:t>
              </a:r>
              <a:r>
                <a:rPr lang="pt-BR" dirty="0">
                  <a:solidFill>
                    <a:schemeClr val="bg1"/>
                  </a:solidFill>
                  <a:effectLst/>
                </a:rPr>
                <a:t>. </a:t>
              </a:r>
              <a:r>
                <a:rPr lang="pt-BR" dirty="0" err="1">
                  <a:solidFill>
                    <a:schemeClr val="bg1"/>
                  </a:solidFill>
                  <a:effectLst/>
                </a:rPr>
                <a:t>Curabitur</a:t>
              </a:r>
              <a:r>
                <a:rPr lang="pt-BR" dirty="0">
                  <a:solidFill>
                    <a:schemeClr val="bg1"/>
                  </a:solidFill>
                  <a:effectLst/>
                </a:rPr>
                <a:t> </a:t>
              </a:r>
              <a:r>
                <a:rPr lang="pt-BR" dirty="0" err="1">
                  <a:solidFill>
                    <a:schemeClr val="bg1"/>
                  </a:solidFill>
                  <a:effectLst/>
                </a:rPr>
                <a:t>sed</a:t>
              </a:r>
              <a:r>
                <a:rPr lang="pt-BR" dirty="0">
                  <a:solidFill>
                    <a:schemeClr val="bg1"/>
                  </a:solidFill>
                  <a:effectLst/>
                </a:rPr>
                <a:t> </a:t>
              </a:r>
              <a:r>
                <a:rPr lang="pt-BR" dirty="0" err="1">
                  <a:solidFill>
                    <a:schemeClr val="bg1"/>
                  </a:solidFill>
                  <a:effectLst/>
                </a:rPr>
                <a:t>ullamcorper</a:t>
              </a:r>
              <a:r>
                <a:rPr lang="pt-BR" dirty="0">
                  <a:solidFill>
                    <a:schemeClr val="bg1"/>
                  </a:solidFill>
                  <a:effectLst/>
                </a:rPr>
                <a:t> mi, </a:t>
              </a:r>
              <a:r>
                <a:rPr lang="pt-BR" dirty="0" err="1">
                  <a:solidFill>
                    <a:schemeClr val="bg1"/>
                  </a:solidFill>
                  <a:effectLst/>
                </a:rPr>
                <a:t>sit</a:t>
              </a:r>
              <a:r>
                <a:rPr lang="pt-BR" dirty="0">
                  <a:solidFill>
                    <a:schemeClr val="bg1"/>
                  </a:solidFill>
                  <a:effectLst/>
                </a:rPr>
                <a:t> </a:t>
              </a:r>
              <a:r>
                <a:rPr lang="pt-BR" dirty="0" err="1">
                  <a:solidFill>
                    <a:schemeClr val="bg1"/>
                  </a:solidFill>
                  <a:effectLst/>
                </a:rPr>
                <a:t>amet</a:t>
              </a:r>
              <a:r>
                <a:rPr lang="pt-BR" dirty="0">
                  <a:solidFill>
                    <a:schemeClr val="bg1"/>
                  </a:solidFill>
                  <a:effectLst/>
                </a:rPr>
                <a:t> </a:t>
              </a:r>
              <a:r>
                <a:rPr lang="pt-BR" dirty="0" err="1">
                  <a:solidFill>
                    <a:schemeClr val="bg1"/>
                  </a:solidFill>
                  <a:effectLst/>
                </a:rPr>
                <a:t>rhoncus</a:t>
              </a:r>
              <a:r>
                <a:rPr lang="pt-BR" dirty="0">
                  <a:solidFill>
                    <a:schemeClr val="bg1"/>
                  </a:solidFill>
                  <a:effectLst/>
                </a:rPr>
                <a:t> </a:t>
              </a:r>
              <a:r>
                <a:rPr lang="pt-BR" dirty="0" err="1">
                  <a:solidFill>
                    <a:schemeClr val="bg1"/>
                  </a:solidFill>
                  <a:effectLst/>
                </a:rPr>
                <a:t>nibh</a:t>
              </a:r>
              <a:r>
                <a:rPr lang="pt-BR" dirty="0">
                  <a:solidFill>
                    <a:schemeClr val="bg1"/>
                  </a:solidFill>
                  <a:effectLst/>
                </a:rPr>
                <a:t>. Nam id ipsum non est </a:t>
              </a:r>
              <a:r>
                <a:rPr lang="pt-BR" dirty="0" err="1">
                  <a:solidFill>
                    <a:schemeClr val="bg1"/>
                  </a:solidFill>
                  <a:effectLst/>
                </a:rPr>
                <a:t>efficitur</a:t>
              </a:r>
              <a:r>
                <a:rPr lang="pt-BR" dirty="0">
                  <a:solidFill>
                    <a:schemeClr val="bg1"/>
                  </a:solidFill>
                  <a:effectLst/>
                </a:rPr>
                <a:t>.</a:t>
              </a:r>
              <a:endParaRPr lang="pt-BR" dirty="0">
                <a:solidFill>
                  <a:schemeClr val="bg1"/>
                </a:solidFill>
              </a:endParaRPr>
            </a:p>
          </p:txBody>
        </p:sp>
        <p:pic>
          <p:nvPicPr>
            <p:cNvPr id="17" name="Imagem 16">
              <a:extLst>
                <a:ext uri="{FF2B5EF4-FFF2-40B4-BE49-F238E27FC236}">
                  <a16:creationId xmlns:a16="http://schemas.microsoft.com/office/drawing/2014/main" id="{F4DE75C7-CC5D-0532-3AE5-06C91E45269B}"/>
                </a:ext>
              </a:extLst>
            </p:cNvPr>
            <p:cNvPicPr preferRelativeResize="0">
              <a:picLocks/>
            </p:cNvPicPr>
            <p:nvPr/>
          </p:nvPicPr>
          <p:blipFill rotWithShape="1">
            <a:blip r:embed="rId2">
              <a:duotone>
                <a:schemeClr val="accent1">
                  <a:shade val="45000"/>
                  <a:satMod val="135000"/>
                </a:schemeClr>
                <a:prstClr val="white"/>
              </a:duotone>
            </a:blip>
            <a:srcRect l="3644" t="12139" r="4928" b="4618"/>
            <a:stretch/>
          </p:blipFill>
          <p:spPr>
            <a:xfrm>
              <a:off x="1612899" y="248637"/>
              <a:ext cx="643274" cy="637606"/>
            </a:xfrm>
            <a:prstGeom prst="ellipse">
              <a:avLst/>
            </a:prstGeom>
          </p:spPr>
        </p:pic>
      </p:grpSp>
    </p:spTree>
    <p:extLst>
      <p:ext uri="{BB962C8B-B14F-4D97-AF65-F5344CB8AC3E}">
        <p14:creationId xmlns:p14="http://schemas.microsoft.com/office/powerpoint/2010/main" val="172577092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4" name="Agrupar 3">
            <a:extLst>
              <a:ext uri="{FF2B5EF4-FFF2-40B4-BE49-F238E27FC236}">
                <a16:creationId xmlns:a16="http://schemas.microsoft.com/office/drawing/2014/main" id="{EC7965D3-B0FA-74D8-FB36-A5ABF9408793}"/>
              </a:ext>
            </a:extLst>
          </p:cNvPr>
          <p:cNvGrpSpPr/>
          <p:nvPr/>
        </p:nvGrpSpPr>
        <p:grpSpPr>
          <a:xfrm>
            <a:off x="799746" y="3001264"/>
            <a:ext cx="10373079" cy="966631"/>
            <a:chOff x="799746" y="2264253"/>
            <a:chExt cx="10373079" cy="966631"/>
          </a:xfrm>
        </p:grpSpPr>
        <p:sp>
          <p:nvSpPr>
            <p:cNvPr id="3" name="CaixaDeTexto 2">
              <a:extLst>
                <a:ext uri="{FF2B5EF4-FFF2-40B4-BE49-F238E27FC236}">
                  <a16:creationId xmlns:a16="http://schemas.microsoft.com/office/drawing/2014/main" id="{2753E9E2-5C57-FBB0-FD3F-4C990BC29EF9}"/>
                </a:ext>
              </a:extLst>
            </p:cNvPr>
            <p:cNvSpPr txBox="1"/>
            <p:nvPr/>
          </p:nvSpPr>
          <p:spPr>
            <a:xfrm>
              <a:off x="1019175" y="2332071"/>
              <a:ext cx="10153650" cy="830997"/>
            </a:xfrm>
            <a:prstGeom prst="rect">
              <a:avLst/>
            </a:prstGeom>
            <a:noFill/>
          </p:spPr>
          <p:txBody>
            <a:bodyPr wrap="square">
              <a:spAutoFit/>
            </a:bodyPr>
            <a:lstStyle/>
            <a:p>
              <a:r>
                <a:rPr lang="pt-BR" sz="2400" dirty="0">
                  <a:effectLst/>
                </a:rPr>
                <a:t>Lorem ipsum </a:t>
              </a:r>
              <a:r>
                <a:rPr lang="pt-BR" sz="2400" dirty="0" err="1">
                  <a:effectLst/>
                </a:rPr>
                <a:t>dolor</a:t>
              </a:r>
              <a:r>
                <a:rPr lang="pt-BR" sz="2400" dirty="0">
                  <a:effectLst/>
                </a:rPr>
                <a:t> </a:t>
              </a:r>
              <a:r>
                <a:rPr lang="pt-BR" sz="2400" dirty="0" err="1">
                  <a:effectLst/>
                </a:rPr>
                <a:t>sit</a:t>
              </a:r>
              <a:r>
                <a:rPr lang="pt-BR" sz="2400" dirty="0">
                  <a:effectLst/>
                </a:rPr>
                <a:t> </a:t>
              </a:r>
              <a:r>
                <a:rPr lang="pt-BR" sz="2400" dirty="0" err="1">
                  <a:effectLst/>
                </a:rPr>
                <a:t>amet</a:t>
              </a:r>
              <a:r>
                <a:rPr lang="pt-BR" sz="2400" dirty="0">
                  <a:effectLst/>
                </a:rPr>
                <a:t>, </a:t>
              </a:r>
              <a:r>
                <a:rPr lang="pt-BR" sz="2400" dirty="0" err="1">
                  <a:effectLst/>
                </a:rPr>
                <a:t>consectetur</a:t>
              </a:r>
              <a:r>
                <a:rPr lang="pt-BR" sz="2400" dirty="0">
                  <a:effectLst/>
                </a:rPr>
                <a:t> </a:t>
              </a:r>
              <a:r>
                <a:rPr lang="pt-BR" sz="2400" dirty="0" err="1">
                  <a:effectLst/>
                </a:rPr>
                <a:t>adipiscing</a:t>
              </a:r>
              <a:r>
                <a:rPr lang="pt-BR" sz="2400" dirty="0">
                  <a:effectLst/>
                </a:rPr>
                <a:t> </a:t>
              </a:r>
              <a:r>
                <a:rPr lang="pt-BR" sz="2400" dirty="0" err="1">
                  <a:effectLst/>
                </a:rPr>
                <a:t>elit</a:t>
              </a:r>
              <a:r>
                <a:rPr lang="pt-BR" sz="2400" dirty="0">
                  <a:effectLst/>
                </a:rPr>
                <a:t>. </a:t>
              </a:r>
              <a:r>
                <a:rPr lang="pt-BR" sz="2400" dirty="0" err="1">
                  <a:effectLst/>
                </a:rPr>
                <a:t>Duis</a:t>
              </a:r>
              <a:r>
                <a:rPr lang="pt-BR" sz="2400" dirty="0">
                  <a:effectLst/>
                </a:rPr>
                <a:t> </a:t>
              </a:r>
              <a:r>
                <a:rPr lang="pt-BR" sz="2400" dirty="0" err="1">
                  <a:effectLst/>
                </a:rPr>
                <a:t>efficitur</a:t>
              </a:r>
              <a:r>
                <a:rPr lang="pt-BR" sz="2400" dirty="0">
                  <a:effectLst/>
                </a:rPr>
                <a:t> </a:t>
              </a:r>
              <a:r>
                <a:rPr lang="pt-BR" sz="2400" dirty="0" err="1">
                  <a:effectLst/>
                </a:rPr>
                <a:t>sit</a:t>
              </a:r>
              <a:r>
                <a:rPr lang="pt-BR" sz="2400" dirty="0">
                  <a:effectLst/>
                </a:rPr>
                <a:t> </a:t>
              </a:r>
              <a:r>
                <a:rPr lang="pt-BR" sz="2400" dirty="0" err="1">
                  <a:effectLst/>
                </a:rPr>
                <a:t>amet</a:t>
              </a:r>
              <a:r>
                <a:rPr lang="pt-BR" sz="2400" dirty="0">
                  <a:effectLst/>
                </a:rPr>
                <a:t> urna </a:t>
              </a:r>
              <a:r>
                <a:rPr lang="pt-BR" sz="2400" dirty="0" err="1">
                  <a:effectLst/>
                </a:rPr>
                <a:t>vel</a:t>
              </a:r>
              <a:r>
                <a:rPr lang="pt-BR" sz="2400" dirty="0">
                  <a:effectLst/>
                </a:rPr>
                <a:t> </a:t>
              </a:r>
              <a:r>
                <a:rPr lang="pt-BR" sz="2400" dirty="0" err="1">
                  <a:effectLst/>
                </a:rPr>
                <a:t>vestibulum</a:t>
              </a:r>
              <a:r>
                <a:rPr lang="pt-BR" sz="2400" dirty="0">
                  <a:effectLst/>
                </a:rPr>
                <a:t>.</a:t>
              </a:r>
              <a:endParaRPr lang="pt-BR" sz="2400" dirty="0"/>
            </a:p>
          </p:txBody>
        </p:sp>
        <p:sp>
          <p:nvSpPr>
            <p:cNvPr id="2" name="Retângulo: Cantos Arredondados 1">
              <a:extLst>
                <a:ext uri="{FF2B5EF4-FFF2-40B4-BE49-F238E27FC236}">
                  <a16:creationId xmlns:a16="http://schemas.microsoft.com/office/drawing/2014/main" id="{7421A0B7-BFA7-FC0F-5A4A-DB4BB3233C6F}"/>
                </a:ext>
              </a:extLst>
            </p:cNvPr>
            <p:cNvSpPr/>
            <p:nvPr/>
          </p:nvSpPr>
          <p:spPr>
            <a:xfrm>
              <a:off x="799746" y="2264253"/>
              <a:ext cx="65099" cy="966631"/>
            </a:xfrm>
            <a:prstGeom prst="roundRect">
              <a:avLst>
                <a:gd name="adj" fmla="val 50000"/>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14" name="Agrupar 13">
            <a:extLst>
              <a:ext uri="{FF2B5EF4-FFF2-40B4-BE49-F238E27FC236}">
                <a16:creationId xmlns:a16="http://schemas.microsoft.com/office/drawing/2014/main" id="{6FD50228-98B3-6E2A-A92E-6DABBA63C83A}"/>
              </a:ext>
            </a:extLst>
          </p:cNvPr>
          <p:cNvGrpSpPr/>
          <p:nvPr/>
        </p:nvGrpSpPr>
        <p:grpSpPr>
          <a:xfrm>
            <a:off x="12639639" y="2059216"/>
            <a:ext cx="3543790" cy="1699987"/>
            <a:chOff x="12639639" y="382816"/>
            <a:chExt cx="3543790" cy="1699987"/>
          </a:xfrm>
        </p:grpSpPr>
        <p:sp>
          <p:nvSpPr>
            <p:cNvPr id="15" name="Balão de Fala: Retângulo 14">
              <a:extLst>
                <a:ext uri="{FF2B5EF4-FFF2-40B4-BE49-F238E27FC236}">
                  <a16:creationId xmlns:a16="http://schemas.microsoft.com/office/drawing/2014/main" id="{A5FD046C-EA2A-A311-DE1E-B7193E3FAA20}"/>
                </a:ext>
              </a:extLst>
            </p:cNvPr>
            <p:cNvSpPr/>
            <p:nvPr/>
          </p:nvSpPr>
          <p:spPr>
            <a:xfrm rot="5400000">
              <a:off x="13561540" y="-539085"/>
              <a:ext cx="1699987" cy="3543790"/>
            </a:xfrm>
            <a:prstGeom prst="wedgeRectCallout">
              <a:avLst>
                <a:gd name="adj1" fmla="val -20343"/>
                <a:gd name="adj2" fmla="val 61591"/>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400"/>
            </a:p>
          </p:txBody>
        </p:sp>
        <p:sp>
          <p:nvSpPr>
            <p:cNvPr id="16" name="CaixaDeTexto 15">
              <a:extLst>
                <a:ext uri="{FF2B5EF4-FFF2-40B4-BE49-F238E27FC236}">
                  <a16:creationId xmlns:a16="http://schemas.microsoft.com/office/drawing/2014/main" id="{5AE38F5D-BB5C-D3AD-6E80-14A2D1184303}"/>
                </a:ext>
              </a:extLst>
            </p:cNvPr>
            <p:cNvSpPr txBox="1"/>
            <p:nvPr/>
          </p:nvSpPr>
          <p:spPr>
            <a:xfrm>
              <a:off x="12816114" y="638629"/>
              <a:ext cx="3222172" cy="1169551"/>
            </a:xfrm>
            <a:prstGeom prst="rect">
              <a:avLst/>
            </a:prstGeom>
            <a:noFill/>
          </p:spPr>
          <p:txBody>
            <a:bodyPr wrap="square" rtlCol="0">
              <a:spAutoFit/>
            </a:bodyPr>
            <a:lstStyle/>
            <a:p>
              <a:r>
                <a:rPr lang="pt-BR" sz="1400">
                  <a:solidFill>
                    <a:schemeClr val="bg1"/>
                  </a:solidFill>
                </a:rPr>
                <a:t>Orientações para professor/LXD:</a:t>
              </a:r>
            </a:p>
            <a:p>
              <a:endParaRPr lang="pt-BR" sz="1400">
                <a:solidFill>
                  <a:schemeClr val="bg1"/>
                </a:solidFill>
              </a:endParaRPr>
            </a:p>
            <a:p>
              <a:r>
                <a:rPr lang="pt-BR" sz="1400">
                  <a:solidFill>
                    <a:schemeClr val="bg1"/>
                  </a:solidFill>
                </a:rPr>
                <a:t>Os recursos estão agrupados. Para ajustar a caixa de texto, aumente a linha apenas na respectiva camada.</a:t>
              </a:r>
            </a:p>
          </p:txBody>
        </p:sp>
      </p:grpSp>
      <p:grpSp>
        <p:nvGrpSpPr>
          <p:cNvPr id="19" name="Agrupar 18">
            <a:extLst>
              <a:ext uri="{FF2B5EF4-FFF2-40B4-BE49-F238E27FC236}">
                <a16:creationId xmlns:a16="http://schemas.microsoft.com/office/drawing/2014/main" id="{4C31825E-6B45-8494-91B0-327AD36BB51F}"/>
              </a:ext>
            </a:extLst>
          </p:cNvPr>
          <p:cNvGrpSpPr/>
          <p:nvPr/>
        </p:nvGrpSpPr>
        <p:grpSpPr>
          <a:xfrm>
            <a:off x="12639638" y="539973"/>
            <a:ext cx="3543790" cy="1373961"/>
            <a:chOff x="12639639" y="382815"/>
            <a:chExt cx="3543790" cy="1373961"/>
          </a:xfrm>
        </p:grpSpPr>
        <p:sp>
          <p:nvSpPr>
            <p:cNvPr id="20" name="Balão de Fala: Retângulo 19">
              <a:extLst>
                <a:ext uri="{FF2B5EF4-FFF2-40B4-BE49-F238E27FC236}">
                  <a16:creationId xmlns:a16="http://schemas.microsoft.com/office/drawing/2014/main" id="{CC629761-0669-10CE-6067-B4309865FDAB}"/>
                </a:ext>
              </a:extLst>
            </p:cNvPr>
            <p:cNvSpPr/>
            <p:nvPr/>
          </p:nvSpPr>
          <p:spPr>
            <a:xfrm rot="5400000">
              <a:off x="13724553" y="-702099"/>
              <a:ext cx="1373961" cy="3543790"/>
            </a:xfrm>
            <a:prstGeom prst="wedgeRectCallout">
              <a:avLst>
                <a:gd name="adj1" fmla="val -20343"/>
                <a:gd name="adj2" fmla="val 61591"/>
              </a:avLst>
            </a:prstGeom>
            <a:solidFill>
              <a:schemeClr val="bg1"/>
            </a:solidFill>
            <a:ln>
              <a:solidFill>
                <a:srgbClr val="4A5E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400"/>
            </a:p>
          </p:txBody>
        </p:sp>
        <p:sp>
          <p:nvSpPr>
            <p:cNvPr id="21" name="CaixaDeTexto 20">
              <a:extLst>
                <a:ext uri="{FF2B5EF4-FFF2-40B4-BE49-F238E27FC236}">
                  <a16:creationId xmlns:a16="http://schemas.microsoft.com/office/drawing/2014/main" id="{932BD5E6-D54E-1A76-6BC0-B0F936CCD17A}"/>
                </a:ext>
              </a:extLst>
            </p:cNvPr>
            <p:cNvSpPr txBox="1"/>
            <p:nvPr/>
          </p:nvSpPr>
          <p:spPr>
            <a:xfrm>
              <a:off x="12816114" y="638629"/>
              <a:ext cx="3222172" cy="738664"/>
            </a:xfrm>
            <a:prstGeom prst="rect">
              <a:avLst/>
            </a:prstGeom>
            <a:noFill/>
          </p:spPr>
          <p:txBody>
            <a:bodyPr wrap="square" rtlCol="0">
              <a:spAutoFit/>
            </a:bodyPr>
            <a:lstStyle/>
            <a:p>
              <a:r>
                <a:rPr lang="pt-BR" sz="1400">
                  <a:solidFill>
                    <a:srgbClr val="4A5E85"/>
                  </a:solidFill>
                </a:rPr>
                <a:t>Componente:</a:t>
              </a:r>
            </a:p>
            <a:p>
              <a:endParaRPr lang="pt-BR" sz="1400">
                <a:solidFill>
                  <a:srgbClr val="4A5E85"/>
                </a:solidFill>
              </a:endParaRPr>
            </a:p>
            <a:p>
              <a:r>
                <a:rPr lang="pt-BR" sz="1400" b="1">
                  <a:solidFill>
                    <a:srgbClr val="4A5E85"/>
                  </a:solidFill>
                </a:rPr>
                <a:t>Destaque</a:t>
              </a:r>
            </a:p>
          </p:txBody>
        </p:sp>
      </p:grpSp>
    </p:spTree>
    <p:extLst>
      <p:ext uri="{BB962C8B-B14F-4D97-AF65-F5344CB8AC3E}">
        <p14:creationId xmlns:p14="http://schemas.microsoft.com/office/powerpoint/2010/main" val="4023904278"/>
      </p:ext>
    </p:extLst>
  </p:cSld>
  <p:clrMapOvr>
    <a:masterClrMapping/>
  </p:clrMapOvr>
</p:sld>
</file>

<file path=ppt/theme/theme1.xml><?xml version="1.0" encoding="utf-8"?>
<a:theme xmlns:a="http://schemas.openxmlformats.org/drawingml/2006/main" name="Tema do Office">
  <a:themeElements>
    <a:clrScheme name="turquoise">
      <a:dk1>
        <a:srgbClr val="00397B"/>
      </a:dk1>
      <a:lt1>
        <a:sysClr val="window" lastClr="FFFFFF"/>
      </a:lt1>
      <a:dk2>
        <a:srgbClr val="1185AA"/>
      </a:dk2>
      <a:lt2>
        <a:srgbClr val="E7E6E6"/>
      </a:lt2>
      <a:accent1>
        <a:srgbClr val="54C8E1"/>
      </a:accent1>
      <a:accent2>
        <a:srgbClr val="9FE8ED"/>
      </a:accent2>
      <a:accent3>
        <a:srgbClr val="E3EFF1"/>
      </a:accent3>
      <a:accent4>
        <a:srgbClr val="F6F8F9"/>
      </a:accent4>
      <a:accent5>
        <a:srgbClr val="892900"/>
      </a:accent5>
      <a:accent6>
        <a:srgbClr val="D06110"/>
      </a:accent6>
      <a:hlink>
        <a:srgbClr val="FFD5BD"/>
      </a:hlink>
      <a:folHlink>
        <a:srgbClr val="FCBCA1"/>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o" ma:contentTypeID="0x01010009C68FFAA6024E4FBE5245EFE14C3298" ma:contentTypeVersion="5" ma:contentTypeDescription="Crie um novo documento." ma:contentTypeScope="" ma:versionID="dd498e36be0d6d056a972cfb7f89865a">
  <xsd:schema xmlns:xsd="http://www.w3.org/2001/XMLSchema" xmlns:xs="http://www.w3.org/2001/XMLSchema" xmlns:p="http://schemas.microsoft.com/office/2006/metadata/properties" xmlns:ns2="aba8cfd3-0e2a-498b-9936-afff2b0b9a35" xmlns:ns3="fa6369a1-fbee-4d60-a0aa-f62bc4a54af7" targetNamespace="http://schemas.microsoft.com/office/2006/metadata/properties" ma:root="true" ma:fieldsID="2049175275404b98efe3b8d9ade69606" ns2:_="" ns3:_="">
    <xsd:import namespace="aba8cfd3-0e2a-498b-9936-afff2b0b9a35"/>
    <xsd:import namespace="fa6369a1-fbee-4d60-a0aa-f62bc4a54af7"/>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ba8cfd3-0e2a-498b-9936-afff2b0b9a35" elementFormDefault="qualified">
    <xsd:import namespace="http://schemas.microsoft.com/office/2006/documentManagement/types"/>
    <xsd:import namespace="http://schemas.microsoft.com/office/infopath/2007/PartnerControls"/>
    <xsd:element name="SharedWithUsers" ma:index="8" nillable="true" ma:displayName="Compartilhado com"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Detalhes de Compartilhado Com"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fa6369a1-fbee-4d60-a0aa-f62bc4a54af7"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ObjectDetectorVersions" ma:index="12"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ú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8E6FEC21-70E1-469F-ACB7-1C14D52235C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ba8cfd3-0e2a-498b-9936-afff2b0b9a35"/>
    <ds:schemaRef ds:uri="fa6369a1-fbee-4d60-a0aa-f62bc4a54af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FD83E13-AC61-4D64-A181-537F08F08D81}">
  <ds:schemaRefs>
    <ds:schemaRef ds:uri="http://schemas.microsoft.com/sharepoint/v3/contenttype/forms"/>
  </ds:schemaRefs>
</ds:datastoreItem>
</file>

<file path=customXml/itemProps3.xml><?xml version="1.0" encoding="utf-8"?>
<ds:datastoreItem xmlns:ds="http://schemas.openxmlformats.org/officeDocument/2006/customXml" ds:itemID="{09716B6D-9707-4BF3-AF6B-25E2692F3F1C}">
  <ds:schemaRefs>
    <ds:schemaRef ds:uri="http://www.w3.org/XML/1998/namespace"/>
    <ds:schemaRef ds:uri="http://schemas.microsoft.com/office/2006/documentManagement/types"/>
    <ds:schemaRef ds:uri="http://purl.org/dc/terms/"/>
    <ds:schemaRef ds:uri="b017d371-911f-4fdd-abca-ea8ff9772a96"/>
    <ds:schemaRef ds:uri="http://schemas.openxmlformats.org/package/2006/metadata/core-properties"/>
    <ds:schemaRef ds:uri="http://purl.org/dc/elements/1.1/"/>
    <ds:schemaRef ds:uri="http://schemas.microsoft.com/office/2006/metadata/properties"/>
    <ds:schemaRef ds:uri="http://schemas.microsoft.com/office/infopath/2007/PartnerControls"/>
    <ds:schemaRef ds:uri="6ffe2548-0475-49cc-9e90-f51d36b700ed"/>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
  <TotalTime>1698</TotalTime>
  <Words>8284</Words>
  <Application>Microsoft Macintosh PowerPoint</Application>
  <PresentationFormat>Widescreen</PresentationFormat>
  <Paragraphs>898</Paragraphs>
  <Slides>124</Slides>
  <Notes>0</Notes>
  <HiddenSlides>43</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124</vt:i4>
      </vt:variant>
    </vt:vector>
  </HeadingPairs>
  <TitlesOfParts>
    <vt:vector size="129" baseType="lpstr">
      <vt:lpstr>Amasis MT Pro Black</vt:lpstr>
      <vt:lpstr>Arial</vt:lpstr>
      <vt:lpstr>Calibri</vt:lpstr>
      <vt:lpstr>Cambria Math</vt:lpstr>
      <vt:lpstr>Tema do Office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creator>Ramany Domingos Oliveira</dc:creator>
  <cp:lastModifiedBy>Vitor Emmanuel Andrade</cp:lastModifiedBy>
  <cp:revision>183</cp:revision>
  <dcterms:created xsi:type="dcterms:W3CDTF">2023-06-20T11:30:28Z</dcterms:created>
  <dcterms:modified xsi:type="dcterms:W3CDTF">2025-02-20T23:11:01Z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0x01010009C68FFAA6024E4FBE5245EFE14C3298</vt:lpwstr>
  </property>
  <property fmtid="{D5CDD505-2E9C-101B-9397-08002B2CF9AE}" pid="3" name="MediaServiceImageTags">
    <vt:lpwstr/>
  </property>
</Properties>
</file>